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 id="2147483671" r:id="rId3"/>
  </p:sldMasterIdLst>
  <p:notesMasterIdLst>
    <p:notesMasterId r:id="rId55"/>
  </p:notesMasterIdLst>
  <p:sldIdLst>
    <p:sldId id="423" r:id="rId4"/>
    <p:sldId id="420" r:id="rId5"/>
    <p:sldId id="421" r:id="rId6"/>
    <p:sldId id="422" r:id="rId7"/>
    <p:sldId id="394" r:id="rId8"/>
    <p:sldId id="395" r:id="rId9"/>
    <p:sldId id="398" r:id="rId10"/>
    <p:sldId id="399" r:id="rId11"/>
    <p:sldId id="425" r:id="rId12"/>
    <p:sldId id="334" r:id="rId13"/>
    <p:sldId id="414" r:id="rId14"/>
    <p:sldId id="417" r:id="rId15"/>
    <p:sldId id="418" r:id="rId16"/>
    <p:sldId id="400" r:id="rId17"/>
    <p:sldId id="402" r:id="rId18"/>
    <p:sldId id="403" r:id="rId19"/>
    <p:sldId id="404" r:id="rId20"/>
    <p:sldId id="406" r:id="rId21"/>
    <p:sldId id="405" r:id="rId22"/>
    <p:sldId id="407" r:id="rId23"/>
    <p:sldId id="413" r:id="rId24"/>
    <p:sldId id="408" r:id="rId25"/>
    <p:sldId id="409" r:id="rId26"/>
    <p:sldId id="410" r:id="rId27"/>
    <p:sldId id="354" r:id="rId28"/>
    <p:sldId id="427" r:id="rId29"/>
    <p:sldId id="355" r:id="rId30"/>
    <p:sldId id="356" r:id="rId31"/>
    <p:sldId id="357" r:id="rId32"/>
    <p:sldId id="358" r:id="rId33"/>
    <p:sldId id="359" r:id="rId34"/>
    <p:sldId id="426" r:id="rId35"/>
    <p:sldId id="387" r:id="rId36"/>
    <p:sldId id="256" r:id="rId37"/>
    <p:sldId id="257" r:id="rId38"/>
    <p:sldId id="258" r:id="rId39"/>
    <p:sldId id="289" r:id="rId40"/>
    <p:sldId id="290" r:id="rId41"/>
    <p:sldId id="291" r:id="rId42"/>
    <p:sldId id="264" r:id="rId43"/>
    <p:sldId id="265" r:id="rId44"/>
    <p:sldId id="266" r:id="rId45"/>
    <p:sldId id="430" r:id="rId46"/>
    <p:sldId id="429" r:id="rId47"/>
    <p:sldId id="277" r:id="rId48"/>
    <p:sldId id="278" r:id="rId49"/>
    <p:sldId id="279" r:id="rId50"/>
    <p:sldId id="280" r:id="rId51"/>
    <p:sldId id="285" r:id="rId52"/>
    <p:sldId id="286" r:id="rId53"/>
    <p:sldId id="288" r:id="rId5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D3A0B4-6BD9-4BAF-94C5-1C300373E0FC}" v="58" dt="2026-03-06T03:19:40.766"/>
  </p1510:revLst>
</p1510:revInfo>
</file>

<file path=ppt/tableStyles.xml><?xml version="1.0" encoding="utf-8"?>
<a:tblStyleLst xmlns:a="http://schemas.openxmlformats.org/drawingml/2006/main" def="{5940675A-B579-460E-94D1-54222C63F5DA}">
  <a:tblStyle styleId="{4C3C2611-4C71-4FC5-86AE-919BDF0F9419}" styleName="">
    <a:tblBg/>
    <a:wholeTbl>
      <a:tcTxStyle b="on" i="on">
        <a:font>
          <a:latin typeface="Arial"/>
          <a:ea typeface="Arial"/>
          <a:cs typeface="Arial"/>
        </a:font>
        <a:schemeClr val="accent4"/>
      </a:tcTxStyle>
      <a:tcStyle>
        <a:tcBdr>
          <a:left>
            <a:ln w="12700" cap="flat">
              <a:solidFill>
                <a:schemeClr val="accent3"/>
              </a:solidFill>
              <a:prstDash val="solid"/>
              <a:round/>
            </a:ln>
          </a:left>
          <a:right>
            <a:ln w="12700" cap="flat">
              <a:solidFill>
                <a:schemeClr val="accent3"/>
              </a:solidFill>
              <a:prstDash val="solid"/>
              <a:round/>
            </a:ln>
          </a:right>
          <a:top>
            <a:ln w="12700" cap="flat">
              <a:solidFill>
                <a:schemeClr val="accent3"/>
              </a:solidFill>
              <a:prstDash val="solid"/>
              <a:round/>
            </a:ln>
          </a:top>
          <a:bottom>
            <a:ln w="127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rgbClr val="E7F3F4"/>
          </a:solidFill>
        </a:fill>
      </a:tcStyle>
    </a:wholeTbl>
    <a:band2H>
      <a:tcTxStyle/>
      <a:tcStyle>
        <a:tcBdr/>
        <a:fill>
          <a:solidFill>
            <a:srgbClr val="F3F9FA"/>
          </a:solidFill>
        </a:fill>
      </a:tcStyle>
    </a:band2H>
    <a:firstCol>
      <a:tcTxStyle b="on" i="on">
        <a:font>
          <a:latin typeface="Arial"/>
          <a:ea typeface="Arial"/>
          <a:cs typeface="Arial"/>
        </a:font>
        <a:schemeClr val="accent3"/>
      </a:tcTxStyle>
      <a:tcStyle>
        <a:tcBdr>
          <a:left>
            <a:ln w="12700" cap="flat">
              <a:solidFill>
                <a:schemeClr val="accent3"/>
              </a:solidFill>
              <a:prstDash val="solid"/>
              <a:round/>
            </a:ln>
          </a:left>
          <a:right>
            <a:ln w="12700" cap="flat">
              <a:solidFill>
                <a:schemeClr val="accent3"/>
              </a:solidFill>
              <a:prstDash val="solid"/>
              <a:round/>
            </a:ln>
          </a:right>
          <a:top>
            <a:ln w="12700" cap="flat">
              <a:solidFill>
                <a:schemeClr val="accent3"/>
              </a:solidFill>
              <a:prstDash val="solid"/>
              <a:round/>
            </a:ln>
          </a:top>
          <a:bottom>
            <a:ln w="127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chemeClr val="accent1"/>
          </a:solidFill>
        </a:fill>
      </a:tcStyle>
    </a:firstCol>
    <a:lastRow>
      <a:tcTxStyle b="on" i="on">
        <a:font>
          <a:latin typeface="Arial"/>
          <a:ea typeface="Arial"/>
          <a:cs typeface="Arial"/>
        </a:font>
        <a:schemeClr val="accent3"/>
      </a:tcTxStyle>
      <a:tcStyle>
        <a:tcBdr>
          <a:left>
            <a:ln w="12700" cap="flat">
              <a:solidFill>
                <a:schemeClr val="accent3"/>
              </a:solidFill>
              <a:prstDash val="solid"/>
              <a:round/>
            </a:ln>
          </a:left>
          <a:right>
            <a:ln w="12700" cap="flat">
              <a:solidFill>
                <a:schemeClr val="accent3"/>
              </a:solidFill>
              <a:prstDash val="solid"/>
              <a:round/>
            </a:ln>
          </a:right>
          <a:top>
            <a:ln w="38100" cap="flat">
              <a:solidFill>
                <a:schemeClr val="accent3"/>
              </a:solidFill>
              <a:prstDash val="solid"/>
              <a:round/>
            </a:ln>
          </a:top>
          <a:bottom>
            <a:ln w="127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chemeClr val="accent1"/>
          </a:solidFill>
        </a:fill>
      </a:tcStyle>
    </a:lastRow>
    <a:firstRow>
      <a:tcTxStyle b="on" i="on">
        <a:font>
          <a:latin typeface="Arial"/>
          <a:ea typeface="Arial"/>
          <a:cs typeface="Arial"/>
        </a:font>
        <a:schemeClr val="accent3"/>
      </a:tcTxStyle>
      <a:tcStyle>
        <a:tcBdr>
          <a:left>
            <a:ln w="12700" cap="flat">
              <a:solidFill>
                <a:schemeClr val="accent3"/>
              </a:solidFill>
              <a:prstDash val="solid"/>
              <a:round/>
            </a:ln>
          </a:left>
          <a:right>
            <a:ln w="12700" cap="flat">
              <a:solidFill>
                <a:schemeClr val="accent3"/>
              </a:solidFill>
              <a:prstDash val="solid"/>
              <a:round/>
            </a:ln>
          </a:right>
          <a:top>
            <a:ln w="12700" cap="flat">
              <a:solidFill>
                <a:schemeClr val="accent3"/>
              </a:solidFill>
              <a:prstDash val="solid"/>
              <a:round/>
            </a:ln>
          </a:top>
          <a:bottom>
            <a:ln w="38100" cap="flat">
              <a:solidFill>
                <a:schemeClr val="accent3"/>
              </a:solidFill>
              <a:prstDash val="solid"/>
              <a:round/>
            </a:ln>
          </a:bottom>
          <a:insideH>
            <a:ln w="12700" cap="flat">
              <a:solidFill>
                <a:schemeClr val="accent3"/>
              </a:solidFill>
              <a:prstDash val="solid"/>
              <a:round/>
            </a:ln>
          </a:insideH>
          <a:insideV>
            <a:ln w="12700" cap="flat">
              <a:solidFill>
                <a:schemeClr val="accent3"/>
              </a:solidFill>
              <a:prstDash val="solid"/>
              <a:round/>
            </a:ln>
          </a:insideV>
        </a:tcBdr>
        <a:fill>
          <a:solidFill>
            <a:schemeClr val="accent1"/>
          </a:solidFill>
        </a:fill>
      </a:tcStyle>
    </a:firstRow>
  </a:tblStyle>
  <a:tblStyle styleId="{C7B018BB-80A7-4F77-B60F-C8B233D01FF8}"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rgbClr val="E7F3F4"/>
          </a:solidFill>
        </a:fill>
      </a:tcStyle>
    </a:wholeTbl>
    <a:band2H>
      <a:tcTxStyle/>
      <a:tcStyle>
        <a:tcBdr/>
        <a:fill>
          <a:solidFill>
            <a:srgbClr val="F3F9FA"/>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1"/>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1"/>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1"/>
          </a:solidFill>
        </a:fill>
      </a:tcStyle>
    </a:firstRow>
  </a:tblStyle>
  <a:tblStyle styleId="{EEE7283C-3CF3-47DC-8721-378D4A62B228}"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wholeTbl>
    <a:band2H>
      <a:tcTxStyle/>
      <a:tcStyle>
        <a:tcBdr/>
        <a:fill>
          <a:solidFill>
            <a:schemeClr val="accent3"/>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3"/>
          </a:solidFill>
        </a:fill>
      </a:tcStyle>
    </a:firstRow>
  </a:tblStyle>
  <a:tblStyle styleId="{CF821DB8-F4EB-4A41-A1BA-3FCAFE7338EE}"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rgbClr val="CCCCDA"/>
          </a:solidFill>
        </a:fill>
      </a:tcStyle>
    </a:wholeTbl>
    <a:band2H>
      <a:tcTxStyle/>
      <a:tcStyle>
        <a:tcBdr/>
        <a:fill>
          <a:solidFill>
            <a:srgbClr val="E7E7ED"/>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6"/>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6"/>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6"/>
          </a:solidFill>
        </a:fill>
      </a:tcStyle>
    </a:firstRow>
  </a:tblStyle>
  <a:tblStyle styleId="{33BA23B1-9221-436E-865A-0063620EA4FD}" styleName="">
    <a:tblBg/>
    <a:wholeTbl>
      <a:tcTxStyle b="on" i="on">
        <a:font>
          <a:latin typeface="Arial"/>
          <a:ea typeface="Arial"/>
          <a:cs typeface="Arial"/>
        </a:font>
        <a:schemeClr val="accent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4"/>
          </a:solidFill>
        </a:fill>
      </a:tcStyle>
    </a:band2H>
    <a:firstCol>
      <a:tcTxStyle b="on" i="on">
        <a:font>
          <a:latin typeface="Arial"/>
          <a:ea typeface="Arial"/>
          <a:cs typeface="Arial"/>
        </a:font>
        <a:schemeClr val="accent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
          <a:latin typeface="Arial"/>
          <a:ea typeface="Arial"/>
          <a:cs typeface="Arial"/>
        </a:font>
        <a:schemeClr val="accent4"/>
      </a:tcTxStyle>
      <a:tcStyle>
        <a:tcBdr>
          <a:left>
            <a:ln w="12700" cap="flat">
              <a:noFill/>
              <a:miter lim="400000"/>
            </a:ln>
          </a:left>
          <a:right>
            <a:ln w="12700" cap="flat">
              <a:noFill/>
              <a:miter lim="400000"/>
            </a:ln>
          </a:right>
          <a:top>
            <a:ln w="50800" cap="flat">
              <a:solidFill>
                <a:schemeClr val="accent4"/>
              </a:solidFill>
              <a:prstDash val="solid"/>
              <a:bevel/>
            </a:ln>
          </a:top>
          <a:bottom>
            <a:ln w="25400" cap="flat">
              <a:solidFill>
                <a:schemeClr val="accent4"/>
              </a:solidFill>
              <a:prstDash val="solid"/>
              <a:bevel/>
            </a:ln>
          </a:bottom>
          <a:insideH>
            <a:ln w="12700" cap="flat">
              <a:noFill/>
              <a:miter lim="400000"/>
            </a:ln>
          </a:insideH>
          <a:insideV>
            <a:ln w="12700" cap="flat">
              <a:noFill/>
              <a:miter lim="400000"/>
            </a:ln>
          </a:insideV>
        </a:tcBdr>
        <a:fill>
          <a:solidFill>
            <a:schemeClr val="accent4"/>
          </a:solidFill>
        </a:fill>
      </a:tcStyle>
    </a:lastRow>
    <a:firstRow>
      <a:tcTxStyle b="on" i="on">
        <a:font>
          <a:latin typeface="Arial"/>
          <a:ea typeface="Arial"/>
          <a:cs typeface="Arial"/>
        </a:font>
        <a:schemeClr val="accent4"/>
      </a:tcTxStyle>
      <a:tcStyle>
        <a:tcBdr>
          <a:left>
            <a:ln w="12700" cap="flat">
              <a:noFill/>
              <a:miter lim="400000"/>
            </a:ln>
          </a:left>
          <a:right>
            <a:ln w="12700" cap="flat">
              <a:noFill/>
              <a:miter lim="400000"/>
            </a:ln>
          </a:right>
          <a:top>
            <a:ln w="25400" cap="flat">
              <a:solidFill>
                <a:schemeClr val="accent4"/>
              </a:solidFill>
              <a:prstDash val="solid"/>
              <a:bevel/>
            </a:ln>
          </a:top>
          <a:bottom>
            <a:ln w="25400" cap="flat">
              <a:solidFill>
                <a:schemeClr val="accent4"/>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4"/>
          </a:solidFill>
        </a:fill>
      </a:tcStyle>
    </a:firstCol>
    <a:la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38100" cap="flat">
              <a:solidFill>
                <a:schemeClr val="accent4"/>
              </a:solidFill>
              <a:prstDash val="solid"/>
              <a:bevel/>
            </a:ln>
          </a:top>
          <a:bottom>
            <a:ln w="127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4"/>
          </a:solidFill>
        </a:fill>
      </a:tcStyle>
    </a:lastRow>
    <a:firstRow>
      <a:tcTxStyle b="on" i="on">
        <a:font>
          <a:latin typeface="Arial"/>
          <a:ea typeface="Arial"/>
          <a:cs typeface="Arial"/>
        </a:font>
        <a:schemeClr val="accent4"/>
      </a:tcTxStyle>
      <a:tcStyle>
        <a:tcBdr>
          <a:left>
            <a:ln w="12700" cap="flat">
              <a:solidFill>
                <a:schemeClr val="accent4"/>
              </a:solidFill>
              <a:prstDash val="solid"/>
              <a:bevel/>
            </a:ln>
          </a:left>
          <a:right>
            <a:ln w="12700" cap="flat">
              <a:solidFill>
                <a:schemeClr val="accent4"/>
              </a:solidFill>
              <a:prstDash val="solid"/>
              <a:bevel/>
            </a:ln>
          </a:right>
          <a:top>
            <a:ln w="12700" cap="flat">
              <a:solidFill>
                <a:schemeClr val="accent4"/>
              </a:solidFill>
              <a:prstDash val="solid"/>
              <a:bevel/>
            </a:ln>
          </a:top>
          <a:bottom>
            <a:ln w="38100" cap="flat">
              <a:solidFill>
                <a:schemeClr val="accent4"/>
              </a:solidFill>
              <a:prstDash val="solid"/>
              <a:bevel/>
            </a:ln>
          </a:bottom>
          <a:insideH>
            <a:ln w="12700" cap="flat">
              <a:solidFill>
                <a:schemeClr val="accent4"/>
              </a:solidFill>
              <a:prstDash val="solid"/>
              <a:bevel/>
            </a:ln>
          </a:insideH>
          <a:insideV>
            <a:ln w="12700" cap="flat">
              <a:solidFill>
                <a:schemeClr val="accent4"/>
              </a:solidFill>
              <a:prstDash val="solid"/>
              <a:beve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p:cViewPr varScale="1">
        <p:scale>
          <a:sx n="59" d="100"/>
          <a:sy n="59" d="100"/>
        </p:scale>
        <p:origin x="1072"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61" Type="http://schemas.microsoft.com/office/2015/10/relationships/revisionInfo" Target="revisionInfo.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ong Keng Hoong" userId="a50c117a3b2ab858" providerId="LiveId" clId="{AEC5FEF2-72FD-41BE-B7F2-2B0D61F9FC83}"/>
    <pc:docChg chg="undo custSel addSld delSld modSld sldOrd modMainMaster modNotesMaster">
      <pc:chgData name="Cheong Keng Hoong" userId="a50c117a3b2ab858" providerId="LiveId" clId="{AEC5FEF2-72FD-41BE-B7F2-2B0D61F9FC83}" dt="2026-03-06T03:21:03.038" v="2394" actId="1076"/>
      <pc:docMkLst>
        <pc:docMk/>
      </pc:docMkLst>
      <pc:sldChg chg="modSp add mod">
        <pc:chgData name="Cheong Keng Hoong" userId="a50c117a3b2ab858" providerId="LiveId" clId="{AEC5FEF2-72FD-41BE-B7F2-2B0D61F9FC83}" dt="2026-03-05T06:43:39.157" v="2285" actId="14100"/>
        <pc:sldMkLst>
          <pc:docMk/>
          <pc:sldMk cId="0" sldId="256"/>
        </pc:sldMkLst>
        <pc:spChg chg="mod">
          <ac:chgData name="Cheong Keng Hoong" userId="a50c117a3b2ab858" providerId="LiveId" clId="{AEC5FEF2-72FD-41BE-B7F2-2B0D61F9FC83}" dt="2026-03-05T06:43:39.157" v="2285" actId="14100"/>
          <ac:spMkLst>
            <pc:docMk/>
            <pc:sldMk cId="0" sldId="256"/>
            <ac:spMk id="59" creationId="{00000000-0000-0000-0000-000000000000}"/>
          </ac:spMkLst>
        </pc:spChg>
      </pc:sldChg>
      <pc:sldChg chg="add del ord">
        <pc:chgData name="Cheong Keng Hoong" userId="a50c117a3b2ab858" providerId="LiveId" clId="{AEC5FEF2-72FD-41BE-B7F2-2B0D61F9FC83}" dt="2026-03-05T05:59:14.510" v="1953" actId="47"/>
        <pc:sldMkLst>
          <pc:docMk/>
          <pc:sldMk cId="979009498" sldId="256"/>
        </pc:sldMkLst>
      </pc:sldChg>
      <pc:sldChg chg="add">
        <pc:chgData name="Cheong Keng Hoong" userId="a50c117a3b2ab858" providerId="LiveId" clId="{AEC5FEF2-72FD-41BE-B7F2-2B0D61F9FC83}" dt="2026-03-05T06:39:56.917" v="2266"/>
        <pc:sldMkLst>
          <pc:docMk/>
          <pc:sldMk cId="0" sldId="257"/>
        </pc:sldMkLst>
      </pc:sldChg>
      <pc:sldChg chg="add">
        <pc:chgData name="Cheong Keng Hoong" userId="a50c117a3b2ab858" providerId="LiveId" clId="{AEC5FEF2-72FD-41BE-B7F2-2B0D61F9FC83}" dt="2026-03-05T06:39:56.917" v="2266"/>
        <pc:sldMkLst>
          <pc:docMk/>
          <pc:sldMk cId="0" sldId="258"/>
        </pc:sldMkLst>
      </pc:sldChg>
      <pc:sldChg chg="modSp add del mod">
        <pc:chgData name="Cheong Keng Hoong" userId="a50c117a3b2ab858" providerId="LiveId" clId="{AEC5FEF2-72FD-41BE-B7F2-2B0D61F9FC83}" dt="2026-03-05T06:44:02.449" v="2287" actId="47"/>
        <pc:sldMkLst>
          <pc:docMk/>
          <pc:sldMk cId="0" sldId="259"/>
        </pc:sldMkLst>
        <pc:spChg chg="mod">
          <ac:chgData name="Cheong Keng Hoong" userId="a50c117a3b2ab858" providerId="LiveId" clId="{AEC5FEF2-72FD-41BE-B7F2-2B0D61F9FC83}" dt="2026-03-05T06:39:57.012" v="2267" actId="27636"/>
          <ac:spMkLst>
            <pc:docMk/>
            <pc:sldMk cId="0" sldId="259"/>
            <ac:spMk id="65" creationId="{00000000-0000-0000-0000-000000000000}"/>
          </ac:spMkLst>
        </pc:spChg>
      </pc:sldChg>
      <pc:sldChg chg="modSp add del mod">
        <pc:chgData name="Cheong Keng Hoong" userId="a50c117a3b2ab858" providerId="LiveId" clId="{AEC5FEF2-72FD-41BE-B7F2-2B0D61F9FC83}" dt="2026-03-05T05:59:14.510" v="1953" actId="47"/>
        <pc:sldMkLst>
          <pc:docMk/>
          <pc:sldMk cId="1688289286" sldId="259"/>
        </pc:sldMkLst>
      </pc:sldChg>
      <pc:sldChg chg="add del ord">
        <pc:chgData name="Cheong Keng Hoong" userId="a50c117a3b2ab858" providerId="LiveId" clId="{AEC5FEF2-72FD-41BE-B7F2-2B0D61F9FC83}" dt="2026-03-05T06:53:23.158" v="2327" actId="47"/>
        <pc:sldMkLst>
          <pc:docMk/>
          <pc:sldMk cId="0" sldId="260"/>
        </pc:sldMkLst>
      </pc:sldChg>
      <pc:sldChg chg="modSp add del mod ord">
        <pc:chgData name="Cheong Keng Hoong" userId="a50c117a3b2ab858" providerId="LiveId" clId="{AEC5FEF2-72FD-41BE-B7F2-2B0D61F9FC83}" dt="2026-03-05T05:59:14.510" v="1953" actId="47"/>
        <pc:sldMkLst>
          <pc:docMk/>
          <pc:sldMk cId="3878377434" sldId="260"/>
        </pc:sldMkLst>
      </pc:sldChg>
      <pc:sldChg chg="modSp add del mod ord">
        <pc:chgData name="Cheong Keng Hoong" userId="a50c117a3b2ab858" providerId="LiveId" clId="{AEC5FEF2-72FD-41BE-B7F2-2B0D61F9FC83}" dt="2026-03-05T06:53:23.158" v="2327" actId="47"/>
        <pc:sldMkLst>
          <pc:docMk/>
          <pc:sldMk cId="0" sldId="261"/>
        </pc:sldMkLst>
      </pc:sldChg>
      <pc:sldChg chg="add del">
        <pc:chgData name="Cheong Keng Hoong" userId="a50c117a3b2ab858" providerId="LiveId" clId="{AEC5FEF2-72FD-41BE-B7F2-2B0D61F9FC83}" dt="2026-03-05T06:53:23.158" v="2327" actId="47"/>
        <pc:sldMkLst>
          <pc:docMk/>
          <pc:sldMk cId="0" sldId="262"/>
        </pc:sldMkLst>
      </pc:sldChg>
      <pc:sldChg chg="addSp delSp modSp add del mod">
        <pc:chgData name="Cheong Keng Hoong" userId="a50c117a3b2ab858" providerId="LiveId" clId="{AEC5FEF2-72FD-41BE-B7F2-2B0D61F9FC83}" dt="2026-03-05T05:59:34.310" v="1954" actId="47"/>
        <pc:sldMkLst>
          <pc:docMk/>
          <pc:sldMk cId="4170060075" sldId="262"/>
        </pc:sldMkLst>
      </pc:sldChg>
      <pc:sldChg chg="add del">
        <pc:chgData name="Cheong Keng Hoong" userId="a50c117a3b2ab858" providerId="LiveId" clId="{AEC5FEF2-72FD-41BE-B7F2-2B0D61F9FC83}" dt="2026-03-05T06:53:23.158" v="2327" actId="47"/>
        <pc:sldMkLst>
          <pc:docMk/>
          <pc:sldMk cId="0" sldId="263"/>
        </pc:sldMkLst>
      </pc:sldChg>
      <pc:sldChg chg="modSp add del mod">
        <pc:chgData name="Cheong Keng Hoong" userId="a50c117a3b2ab858" providerId="LiveId" clId="{AEC5FEF2-72FD-41BE-B7F2-2B0D61F9FC83}" dt="2026-03-05T05:59:14.510" v="1953" actId="47"/>
        <pc:sldMkLst>
          <pc:docMk/>
          <pc:sldMk cId="347947888" sldId="263"/>
        </pc:sldMkLst>
      </pc:sldChg>
      <pc:sldChg chg="modSp add mod ord">
        <pc:chgData name="Cheong Keng Hoong" userId="a50c117a3b2ab858" providerId="LiveId" clId="{AEC5FEF2-72FD-41BE-B7F2-2B0D61F9FC83}" dt="2026-03-05T06:48:09.106" v="2309" actId="14100"/>
        <pc:sldMkLst>
          <pc:docMk/>
          <pc:sldMk cId="0" sldId="264"/>
        </pc:sldMkLst>
        <pc:spChg chg="mod">
          <ac:chgData name="Cheong Keng Hoong" userId="a50c117a3b2ab858" providerId="LiveId" clId="{AEC5FEF2-72FD-41BE-B7F2-2B0D61F9FC83}" dt="2026-03-05T06:48:09.106" v="2309" actId="14100"/>
          <ac:spMkLst>
            <pc:docMk/>
            <pc:sldMk cId="0" sldId="264"/>
            <ac:spMk id="77" creationId="{00000000-0000-0000-0000-000000000000}"/>
          </ac:spMkLst>
        </pc:spChg>
      </pc:sldChg>
      <pc:sldChg chg="modSp add del mod ord modShow">
        <pc:chgData name="Cheong Keng Hoong" userId="a50c117a3b2ab858" providerId="LiveId" clId="{AEC5FEF2-72FD-41BE-B7F2-2B0D61F9FC83}" dt="2026-03-05T06:48:27.666" v="2312" actId="242"/>
        <pc:sldMkLst>
          <pc:docMk/>
          <pc:sldMk cId="0" sldId="265"/>
        </pc:sldMkLst>
        <pc:spChg chg="mod">
          <ac:chgData name="Cheong Keng Hoong" userId="a50c117a3b2ab858" providerId="LiveId" clId="{AEC5FEF2-72FD-41BE-B7F2-2B0D61F9FC83}" dt="2026-03-05T06:48:27.666" v="2312" actId="242"/>
          <ac:spMkLst>
            <pc:docMk/>
            <pc:sldMk cId="0" sldId="265"/>
            <ac:spMk id="81" creationId="{00000000-0000-0000-0000-000000000000}"/>
          </ac:spMkLst>
        </pc:spChg>
      </pc:sldChg>
      <pc:sldChg chg="modSp add mod ord">
        <pc:chgData name="Cheong Keng Hoong" userId="a50c117a3b2ab858" providerId="LiveId" clId="{AEC5FEF2-72FD-41BE-B7F2-2B0D61F9FC83}" dt="2026-03-05T06:55:12.308" v="2333" actId="14100"/>
        <pc:sldMkLst>
          <pc:docMk/>
          <pc:sldMk cId="0" sldId="266"/>
        </pc:sldMkLst>
        <pc:picChg chg="mod">
          <ac:chgData name="Cheong Keng Hoong" userId="a50c117a3b2ab858" providerId="LiveId" clId="{AEC5FEF2-72FD-41BE-B7F2-2B0D61F9FC83}" dt="2026-03-05T06:55:12.308" v="2333" actId="14100"/>
          <ac:picMkLst>
            <pc:docMk/>
            <pc:sldMk cId="0" sldId="266"/>
            <ac:picMk id="83" creationId="{00000000-0000-0000-0000-000000000000}"/>
          </ac:picMkLst>
        </pc:picChg>
      </pc:sldChg>
      <pc:sldChg chg="addSp delSp modSp add del mod ord">
        <pc:chgData name="Cheong Keng Hoong" userId="a50c117a3b2ab858" providerId="LiveId" clId="{AEC5FEF2-72FD-41BE-B7F2-2B0D61F9FC83}" dt="2026-03-05T05:59:34.310" v="1954" actId="47"/>
        <pc:sldMkLst>
          <pc:docMk/>
          <pc:sldMk cId="2297305472" sldId="266"/>
        </pc:sldMkLst>
      </pc:sldChg>
      <pc:sldChg chg="add del">
        <pc:chgData name="Cheong Keng Hoong" userId="a50c117a3b2ab858" providerId="LiveId" clId="{AEC5FEF2-72FD-41BE-B7F2-2B0D61F9FC83}" dt="2026-03-05T06:53:23.158" v="2327" actId="47"/>
        <pc:sldMkLst>
          <pc:docMk/>
          <pc:sldMk cId="0" sldId="267"/>
        </pc:sldMkLst>
      </pc:sldChg>
      <pc:sldChg chg="modSp add del mod">
        <pc:chgData name="Cheong Keng Hoong" userId="a50c117a3b2ab858" providerId="LiveId" clId="{AEC5FEF2-72FD-41BE-B7F2-2B0D61F9FC83}" dt="2026-03-05T05:59:34.310" v="1954" actId="47"/>
        <pc:sldMkLst>
          <pc:docMk/>
          <pc:sldMk cId="2529463448" sldId="267"/>
        </pc:sldMkLst>
      </pc:sldChg>
      <pc:sldChg chg="modSp add del mod ord">
        <pc:chgData name="Cheong Keng Hoong" userId="a50c117a3b2ab858" providerId="LiveId" clId="{AEC5FEF2-72FD-41BE-B7F2-2B0D61F9FC83}" dt="2026-03-05T06:53:23.158" v="2327" actId="47"/>
        <pc:sldMkLst>
          <pc:docMk/>
          <pc:sldMk cId="0" sldId="268"/>
        </pc:sldMkLst>
      </pc:sldChg>
      <pc:sldChg chg="add del">
        <pc:chgData name="Cheong Keng Hoong" userId="a50c117a3b2ab858" providerId="LiveId" clId="{AEC5FEF2-72FD-41BE-B7F2-2B0D61F9FC83}" dt="2026-03-05T06:53:23.158" v="2327" actId="47"/>
        <pc:sldMkLst>
          <pc:docMk/>
          <pc:sldMk cId="0" sldId="269"/>
        </pc:sldMkLst>
      </pc:sldChg>
      <pc:sldChg chg="add del ord">
        <pc:chgData name="Cheong Keng Hoong" userId="a50c117a3b2ab858" providerId="LiveId" clId="{AEC5FEF2-72FD-41BE-B7F2-2B0D61F9FC83}" dt="2026-03-05T05:59:34.310" v="1954" actId="47"/>
        <pc:sldMkLst>
          <pc:docMk/>
          <pc:sldMk cId="679632119" sldId="269"/>
        </pc:sldMkLst>
      </pc:sldChg>
      <pc:sldChg chg="add del">
        <pc:chgData name="Cheong Keng Hoong" userId="a50c117a3b2ab858" providerId="LiveId" clId="{AEC5FEF2-72FD-41BE-B7F2-2B0D61F9FC83}" dt="2026-03-05T06:53:23.158" v="2327" actId="47"/>
        <pc:sldMkLst>
          <pc:docMk/>
          <pc:sldMk cId="0" sldId="270"/>
        </pc:sldMkLst>
      </pc:sldChg>
      <pc:sldChg chg="add del">
        <pc:chgData name="Cheong Keng Hoong" userId="a50c117a3b2ab858" providerId="LiveId" clId="{AEC5FEF2-72FD-41BE-B7F2-2B0D61F9FC83}" dt="2026-03-05T06:53:23.158" v="2327" actId="47"/>
        <pc:sldMkLst>
          <pc:docMk/>
          <pc:sldMk cId="0" sldId="271"/>
        </pc:sldMkLst>
      </pc:sldChg>
      <pc:sldChg chg="add del">
        <pc:chgData name="Cheong Keng Hoong" userId="a50c117a3b2ab858" providerId="LiveId" clId="{AEC5FEF2-72FD-41BE-B7F2-2B0D61F9FC83}" dt="2026-03-05T06:53:23.158" v="2327" actId="47"/>
        <pc:sldMkLst>
          <pc:docMk/>
          <pc:sldMk cId="0" sldId="272"/>
        </pc:sldMkLst>
      </pc:sldChg>
      <pc:sldChg chg="modSp add del mod">
        <pc:chgData name="Cheong Keng Hoong" userId="a50c117a3b2ab858" providerId="LiveId" clId="{AEC5FEF2-72FD-41BE-B7F2-2B0D61F9FC83}" dt="2026-03-05T05:59:14.510" v="1953" actId="47"/>
        <pc:sldMkLst>
          <pc:docMk/>
          <pc:sldMk cId="425284379" sldId="272"/>
        </pc:sldMkLst>
      </pc:sldChg>
      <pc:sldChg chg="add del">
        <pc:chgData name="Cheong Keng Hoong" userId="a50c117a3b2ab858" providerId="LiveId" clId="{AEC5FEF2-72FD-41BE-B7F2-2B0D61F9FC83}" dt="2026-03-05T06:53:23.158" v="2327" actId="47"/>
        <pc:sldMkLst>
          <pc:docMk/>
          <pc:sldMk cId="0" sldId="273"/>
        </pc:sldMkLst>
      </pc:sldChg>
      <pc:sldChg chg="modSp add del mod">
        <pc:chgData name="Cheong Keng Hoong" userId="a50c117a3b2ab858" providerId="LiveId" clId="{AEC5FEF2-72FD-41BE-B7F2-2B0D61F9FC83}" dt="2026-03-05T05:59:14.510" v="1953" actId="47"/>
        <pc:sldMkLst>
          <pc:docMk/>
          <pc:sldMk cId="744348935" sldId="273"/>
        </pc:sldMkLst>
      </pc:sldChg>
      <pc:sldChg chg="add del">
        <pc:chgData name="Cheong Keng Hoong" userId="a50c117a3b2ab858" providerId="LiveId" clId="{AEC5FEF2-72FD-41BE-B7F2-2B0D61F9FC83}" dt="2026-03-05T06:53:23.158" v="2327" actId="47"/>
        <pc:sldMkLst>
          <pc:docMk/>
          <pc:sldMk cId="0" sldId="274"/>
        </pc:sldMkLst>
      </pc:sldChg>
      <pc:sldChg chg="modSp add del mod ord">
        <pc:chgData name="Cheong Keng Hoong" userId="a50c117a3b2ab858" providerId="LiveId" clId="{AEC5FEF2-72FD-41BE-B7F2-2B0D61F9FC83}" dt="2026-03-05T05:59:14.510" v="1953" actId="47"/>
        <pc:sldMkLst>
          <pc:docMk/>
          <pc:sldMk cId="1653575879" sldId="274"/>
        </pc:sldMkLst>
      </pc:sldChg>
      <pc:sldChg chg="add del">
        <pc:chgData name="Cheong Keng Hoong" userId="a50c117a3b2ab858" providerId="LiveId" clId="{AEC5FEF2-72FD-41BE-B7F2-2B0D61F9FC83}" dt="2026-03-05T06:53:23.158" v="2327" actId="47"/>
        <pc:sldMkLst>
          <pc:docMk/>
          <pc:sldMk cId="0" sldId="275"/>
        </pc:sldMkLst>
      </pc:sldChg>
      <pc:sldChg chg="add del">
        <pc:chgData name="Cheong Keng Hoong" userId="a50c117a3b2ab858" providerId="LiveId" clId="{AEC5FEF2-72FD-41BE-B7F2-2B0D61F9FC83}" dt="2026-03-05T06:53:23.158" v="2327" actId="47"/>
        <pc:sldMkLst>
          <pc:docMk/>
          <pc:sldMk cId="0" sldId="276"/>
        </pc:sldMkLst>
      </pc:sldChg>
      <pc:sldChg chg="modSp add del mod ord setBg">
        <pc:chgData name="Cheong Keng Hoong" userId="a50c117a3b2ab858" providerId="LiveId" clId="{AEC5FEF2-72FD-41BE-B7F2-2B0D61F9FC83}" dt="2026-03-05T06:51:03.480" v="2320" actId="2696"/>
        <pc:sldMkLst>
          <pc:docMk/>
          <pc:sldMk cId="0" sldId="277"/>
        </pc:sldMkLst>
      </pc:sldChg>
      <pc:sldChg chg="modSp add mod">
        <pc:chgData name="Cheong Keng Hoong" userId="a50c117a3b2ab858" providerId="LiveId" clId="{AEC5FEF2-72FD-41BE-B7F2-2B0D61F9FC83}" dt="2026-03-05T07:03:57.550" v="2363" actId="14100"/>
        <pc:sldMkLst>
          <pc:docMk/>
          <pc:sldMk cId="2877199119" sldId="277"/>
        </pc:sldMkLst>
        <pc:picChg chg="mod">
          <ac:chgData name="Cheong Keng Hoong" userId="a50c117a3b2ab858" providerId="LiveId" clId="{AEC5FEF2-72FD-41BE-B7F2-2B0D61F9FC83}" dt="2026-03-05T07:03:57.550" v="2363" actId="14100"/>
          <ac:picMkLst>
            <pc:docMk/>
            <pc:sldMk cId="2877199119" sldId="277"/>
            <ac:picMk id="109" creationId="{00000000-0000-0000-0000-000000000000}"/>
          </ac:picMkLst>
        </pc:picChg>
      </pc:sldChg>
      <pc:sldChg chg="add del">
        <pc:chgData name="Cheong Keng Hoong" userId="a50c117a3b2ab858" providerId="LiveId" clId="{AEC5FEF2-72FD-41BE-B7F2-2B0D61F9FC83}" dt="2026-03-05T06:51:03.480" v="2320" actId="2696"/>
        <pc:sldMkLst>
          <pc:docMk/>
          <pc:sldMk cId="0" sldId="278"/>
        </pc:sldMkLst>
      </pc:sldChg>
      <pc:sldChg chg="modSp add mod">
        <pc:chgData name="Cheong Keng Hoong" userId="a50c117a3b2ab858" providerId="LiveId" clId="{AEC5FEF2-72FD-41BE-B7F2-2B0D61F9FC83}" dt="2026-03-05T07:04:11.222" v="2366" actId="14100"/>
        <pc:sldMkLst>
          <pc:docMk/>
          <pc:sldMk cId="1700552252" sldId="278"/>
        </pc:sldMkLst>
        <pc:picChg chg="mod">
          <ac:chgData name="Cheong Keng Hoong" userId="a50c117a3b2ab858" providerId="LiveId" clId="{AEC5FEF2-72FD-41BE-B7F2-2B0D61F9FC83}" dt="2026-03-05T07:04:11.222" v="2366" actId="14100"/>
          <ac:picMkLst>
            <pc:docMk/>
            <pc:sldMk cId="1700552252" sldId="278"/>
            <ac:picMk id="111" creationId="{00000000-0000-0000-0000-000000000000}"/>
          </ac:picMkLst>
        </pc:picChg>
      </pc:sldChg>
      <pc:sldChg chg="add del">
        <pc:chgData name="Cheong Keng Hoong" userId="a50c117a3b2ab858" providerId="LiveId" clId="{AEC5FEF2-72FD-41BE-B7F2-2B0D61F9FC83}" dt="2026-03-05T06:51:03.480" v="2320" actId="2696"/>
        <pc:sldMkLst>
          <pc:docMk/>
          <pc:sldMk cId="0" sldId="279"/>
        </pc:sldMkLst>
      </pc:sldChg>
      <pc:sldChg chg="add">
        <pc:chgData name="Cheong Keng Hoong" userId="a50c117a3b2ab858" providerId="LiveId" clId="{AEC5FEF2-72FD-41BE-B7F2-2B0D61F9FC83}" dt="2026-03-05T06:51:10.691" v="2321"/>
        <pc:sldMkLst>
          <pc:docMk/>
          <pc:sldMk cId="4027410341" sldId="279"/>
        </pc:sldMkLst>
      </pc:sldChg>
      <pc:sldChg chg="add del">
        <pc:chgData name="Cheong Keng Hoong" userId="a50c117a3b2ab858" providerId="LiveId" clId="{AEC5FEF2-72FD-41BE-B7F2-2B0D61F9FC83}" dt="2026-03-05T06:51:03.480" v="2320" actId="2696"/>
        <pc:sldMkLst>
          <pc:docMk/>
          <pc:sldMk cId="0" sldId="280"/>
        </pc:sldMkLst>
      </pc:sldChg>
      <pc:sldChg chg="modSp add mod">
        <pc:chgData name="Cheong Keng Hoong" userId="a50c117a3b2ab858" providerId="LiveId" clId="{AEC5FEF2-72FD-41BE-B7F2-2B0D61F9FC83}" dt="2026-03-05T06:51:21.878" v="2322" actId="1076"/>
        <pc:sldMkLst>
          <pc:docMk/>
          <pc:sldMk cId="1591934565" sldId="280"/>
        </pc:sldMkLst>
        <pc:picChg chg="mod">
          <ac:chgData name="Cheong Keng Hoong" userId="a50c117a3b2ab858" providerId="LiveId" clId="{AEC5FEF2-72FD-41BE-B7F2-2B0D61F9FC83}" dt="2026-03-05T06:51:21.878" v="2322" actId="1076"/>
          <ac:picMkLst>
            <pc:docMk/>
            <pc:sldMk cId="1591934565" sldId="280"/>
            <ac:picMk id="116" creationId="{00000000-0000-0000-0000-000000000000}"/>
          </ac:picMkLst>
        </pc:picChg>
      </pc:sldChg>
      <pc:sldChg chg="add del">
        <pc:chgData name="Cheong Keng Hoong" userId="a50c117a3b2ab858" providerId="LiveId" clId="{AEC5FEF2-72FD-41BE-B7F2-2B0D61F9FC83}" dt="2026-03-05T06:53:23.158" v="2327" actId="47"/>
        <pc:sldMkLst>
          <pc:docMk/>
          <pc:sldMk cId="0" sldId="281"/>
        </pc:sldMkLst>
      </pc:sldChg>
      <pc:sldChg chg="add del">
        <pc:chgData name="Cheong Keng Hoong" userId="a50c117a3b2ab858" providerId="LiveId" clId="{AEC5FEF2-72FD-41BE-B7F2-2B0D61F9FC83}" dt="2026-03-05T06:53:23.158" v="2327" actId="47"/>
        <pc:sldMkLst>
          <pc:docMk/>
          <pc:sldMk cId="0" sldId="282"/>
        </pc:sldMkLst>
      </pc:sldChg>
      <pc:sldChg chg="add del">
        <pc:chgData name="Cheong Keng Hoong" userId="a50c117a3b2ab858" providerId="LiveId" clId="{AEC5FEF2-72FD-41BE-B7F2-2B0D61F9FC83}" dt="2026-03-05T06:53:23.158" v="2327" actId="47"/>
        <pc:sldMkLst>
          <pc:docMk/>
          <pc:sldMk cId="0" sldId="283"/>
        </pc:sldMkLst>
      </pc:sldChg>
      <pc:sldChg chg="add del">
        <pc:chgData name="Cheong Keng Hoong" userId="a50c117a3b2ab858" providerId="LiveId" clId="{AEC5FEF2-72FD-41BE-B7F2-2B0D61F9FC83}" dt="2026-03-05T06:53:23.158" v="2327" actId="47"/>
        <pc:sldMkLst>
          <pc:docMk/>
          <pc:sldMk cId="0" sldId="284"/>
        </pc:sldMkLst>
      </pc:sldChg>
      <pc:sldChg chg="add del">
        <pc:chgData name="Cheong Keng Hoong" userId="a50c117a3b2ab858" providerId="LiveId" clId="{AEC5FEF2-72FD-41BE-B7F2-2B0D61F9FC83}" dt="2026-03-05T06:52:01.045" v="2323" actId="2696"/>
        <pc:sldMkLst>
          <pc:docMk/>
          <pc:sldMk cId="0" sldId="285"/>
        </pc:sldMkLst>
      </pc:sldChg>
      <pc:sldChg chg="modSp add mod">
        <pc:chgData name="Cheong Keng Hoong" userId="a50c117a3b2ab858" providerId="LiveId" clId="{AEC5FEF2-72FD-41BE-B7F2-2B0D61F9FC83}" dt="2026-03-05T06:54:56.958" v="2331" actId="14100"/>
        <pc:sldMkLst>
          <pc:docMk/>
          <pc:sldMk cId="3584923462" sldId="285"/>
        </pc:sldMkLst>
        <pc:picChg chg="mod">
          <ac:chgData name="Cheong Keng Hoong" userId="a50c117a3b2ab858" providerId="LiveId" clId="{AEC5FEF2-72FD-41BE-B7F2-2B0D61F9FC83}" dt="2026-03-05T06:54:56.958" v="2331" actId="14100"/>
          <ac:picMkLst>
            <pc:docMk/>
            <pc:sldMk cId="3584923462" sldId="285"/>
            <ac:picMk id="126" creationId="{00000000-0000-0000-0000-000000000000}"/>
          </ac:picMkLst>
        </pc:picChg>
      </pc:sldChg>
      <pc:sldChg chg="add del">
        <pc:chgData name="Cheong Keng Hoong" userId="a50c117a3b2ab858" providerId="LiveId" clId="{AEC5FEF2-72FD-41BE-B7F2-2B0D61F9FC83}" dt="2026-03-05T06:52:01.045" v="2323" actId="2696"/>
        <pc:sldMkLst>
          <pc:docMk/>
          <pc:sldMk cId="0" sldId="286"/>
        </pc:sldMkLst>
      </pc:sldChg>
      <pc:sldChg chg="add">
        <pc:chgData name="Cheong Keng Hoong" userId="a50c117a3b2ab858" providerId="LiveId" clId="{AEC5FEF2-72FD-41BE-B7F2-2B0D61F9FC83}" dt="2026-03-05T06:52:06.916" v="2324"/>
        <pc:sldMkLst>
          <pc:docMk/>
          <pc:sldMk cId="2854974860" sldId="286"/>
        </pc:sldMkLst>
      </pc:sldChg>
      <pc:sldChg chg="add del">
        <pc:chgData name="Cheong Keng Hoong" userId="a50c117a3b2ab858" providerId="LiveId" clId="{AEC5FEF2-72FD-41BE-B7F2-2B0D61F9FC83}" dt="2026-03-05T06:53:23.158" v="2327" actId="47"/>
        <pc:sldMkLst>
          <pc:docMk/>
          <pc:sldMk cId="0" sldId="287"/>
        </pc:sldMkLst>
      </pc:sldChg>
      <pc:sldChg chg="modSp add del">
        <pc:chgData name="Cheong Keng Hoong" userId="a50c117a3b2ab858" providerId="LiveId" clId="{AEC5FEF2-72FD-41BE-B7F2-2B0D61F9FC83}" dt="2026-03-05T06:52:39.552" v="2325" actId="2696"/>
        <pc:sldMkLst>
          <pc:docMk/>
          <pc:sldMk cId="0" sldId="288"/>
        </pc:sldMkLst>
      </pc:sldChg>
      <pc:sldChg chg="add">
        <pc:chgData name="Cheong Keng Hoong" userId="a50c117a3b2ab858" providerId="LiveId" clId="{AEC5FEF2-72FD-41BE-B7F2-2B0D61F9FC83}" dt="2026-03-05T06:52:46.274" v="2326"/>
        <pc:sldMkLst>
          <pc:docMk/>
          <pc:sldMk cId="3936552069" sldId="288"/>
        </pc:sldMkLst>
      </pc:sldChg>
      <pc:sldChg chg="modSp del">
        <pc:chgData name="Cheong Keng Hoong" userId="a50c117a3b2ab858" providerId="LiveId" clId="{AEC5FEF2-72FD-41BE-B7F2-2B0D61F9FC83}" dt="2026-03-05T06:16:05.527" v="2067" actId="47"/>
        <pc:sldMkLst>
          <pc:docMk/>
          <pc:sldMk cId="0" sldId="289"/>
        </pc:sldMkLst>
      </pc:sldChg>
      <pc:sldChg chg="modSp add mod">
        <pc:chgData name="Cheong Keng Hoong" userId="a50c117a3b2ab858" providerId="LiveId" clId="{AEC5FEF2-72FD-41BE-B7F2-2B0D61F9FC83}" dt="2026-03-05T06:44:39.865" v="2290" actId="403"/>
        <pc:sldMkLst>
          <pc:docMk/>
          <pc:sldMk cId="149502516" sldId="289"/>
        </pc:sldMkLst>
        <pc:graphicFrameChg chg="mod modGraphic">
          <ac:chgData name="Cheong Keng Hoong" userId="a50c117a3b2ab858" providerId="LiveId" clId="{AEC5FEF2-72FD-41BE-B7F2-2B0D61F9FC83}" dt="2026-03-05T06:44:39.865" v="2290" actId="403"/>
          <ac:graphicFrameMkLst>
            <pc:docMk/>
            <pc:sldMk cId="149502516" sldId="289"/>
            <ac:graphicFrameMk id="4" creationId="{00000000-0000-0000-0000-000000000000}"/>
          </ac:graphicFrameMkLst>
        </pc:graphicFrameChg>
      </pc:sldChg>
      <pc:sldChg chg="modSp del">
        <pc:chgData name="Cheong Keng Hoong" userId="a50c117a3b2ab858" providerId="LiveId" clId="{AEC5FEF2-72FD-41BE-B7F2-2B0D61F9FC83}" dt="2026-03-05T06:16:07.855" v="2068" actId="47"/>
        <pc:sldMkLst>
          <pc:docMk/>
          <pc:sldMk cId="0" sldId="290"/>
        </pc:sldMkLst>
      </pc:sldChg>
      <pc:sldChg chg="modSp add mod">
        <pc:chgData name="Cheong Keng Hoong" userId="a50c117a3b2ab858" providerId="LiveId" clId="{AEC5FEF2-72FD-41BE-B7F2-2B0D61F9FC83}" dt="2026-03-05T06:45:52.928" v="2295" actId="14100"/>
        <pc:sldMkLst>
          <pc:docMk/>
          <pc:sldMk cId="4021179413" sldId="290"/>
        </pc:sldMkLst>
        <pc:picChg chg="mod">
          <ac:chgData name="Cheong Keng Hoong" userId="a50c117a3b2ab858" providerId="LiveId" clId="{AEC5FEF2-72FD-41BE-B7F2-2B0D61F9FC83}" dt="2026-03-05T06:45:52.928" v="2295" actId="14100"/>
          <ac:picMkLst>
            <pc:docMk/>
            <pc:sldMk cId="4021179413" sldId="290"/>
            <ac:picMk id="4" creationId="{00000000-0000-0000-0000-000000000000}"/>
          </ac:picMkLst>
        </pc:picChg>
      </pc:sldChg>
      <pc:sldChg chg="modSp del">
        <pc:chgData name="Cheong Keng Hoong" userId="a50c117a3b2ab858" providerId="LiveId" clId="{AEC5FEF2-72FD-41BE-B7F2-2B0D61F9FC83}" dt="2026-03-05T06:16:09.261" v="2069" actId="47"/>
        <pc:sldMkLst>
          <pc:docMk/>
          <pc:sldMk cId="0" sldId="291"/>
        </pc:sldMkLst>
      </pc:sldChg>
      <pc:sldChg chg="modSp add mod">
        <pc:chgData name="Cheong Keng Hoong" userId="a50c117a3b2ab858" providerId="LiveId" clId="{AEC5FEF2-72FD-41BE-B7F2-2B0D61F9FC83}" dt="2026-03-05T06:46:17.040" v="2297" actId="14100"/>
        <pc:sldMkLst>
          <pc:docMk/>
          <pc:sldMk cId="514286275" sldId="291"/>
        </pc:sldMkLst>
        <pc:graphicFrameChg chg="mod">
          <ac:chgData name="Cheong Keng Hoong" userId="a50c117a3b2ab858" providerId="LiveId" clId="{AEC5FEF2-72FD-41BE-B7F2-2B0D61F9FC83}" dt="2026-03-05T06:46:17.040" v="2297" actId="14100"/>
          <ac:graphicFrameMkLst>
            <pc:docMk/>
            <pc:sldMk cId="514286275" sldId="291"/>
            <ac:graphicFrameMk id="4" creationId="{00000000-0000-0000-0000-000000000000}"/>
          </ac:graphicFrameMkLst>
        </pc:graphicFrameChg>
      </pc:sldChg>
      <pc:sldChg chg="modSp del modNotes">
        <pc:chgData name="Cheong Keng Hoong" userId="a50c117a3b2ab858" providerId="LiveId" clId="{AEC5FEF2-72FD-41BE-B7F2-2B0D61F9FC83}" dt="2026-03-05T06:16:10.953" v="2070" actId="47"/>
        <pc:sldMkLst>
          <pc:docMk/>
          <pc:sldMk cId="0" sldId="292"/>
        </pc:sldMkLst>
      </pc:sldChg>
      <pc:sldChg chg="add del">
        <pc:chgData name="Cheong Keng Hoong" userId="a50c117a3b2ab858" providerId="LiveId" clId="{AEC5FEF2-72FD-41BE-B7F2-2B0D61F9FC83}" dt="2026-03-05T06:53:23.158" v="2327" actId="47"/>
        <pc:sldMkLst>
          <pc:docMk/>
          <pc:sldMk cId="3605132556" sldId="292"/>
        </pc:sldMkLst>
      </pc:sldChg>
      <pc:sldChg chg="modSp del">
        <pc:chgData name="Cheong Keng Hoong" userId="a50c117a3b2ab858" providerId="LiveId" clId="{AEC5FEF2-72FD-41BE-B7F2-2B0D61F9FC83}" dt="2026-03-05T06:16:13.691" v="2071" actId="47"/>
        <pc:sldMkLst>
          <pc:docMk/>
          <pc:sldMk cId="0" sldId="293"/>
        </pc:sldMkLst>
      </pc:sldChg>
      <pc:sldChg chg="add del">
        <pc:chgData name="Cheong Keng Hoong" userId="a50c117a3b2ab858" providerId="LiveId" clId="{AEC5FEF2-72FD-41BE-B7F2-2B0D61F9FC83}" dt="2026-03-05T06:44:00.655" v="2286" actId="47"/>
        <pc:sldMkLst>
          <pc:docMk/>
          <pc:sldMk cId="3700696183" sldId="293"/>
        </pc:sldMkLst>
      </pc:sldChg>
      <pc:sldChg chg="modSp del">
        <pc:chgData name="Cheong Keng Hoong" userId="a50c117a3b2ab858" providerId="LiveId" clId="{AEC5FEF2-72FD-41BE-B7F2-2B0D61F9FC83}" dt="2026-03-05T06:16:14.279" v="2072" actId="47"/>
        <pc:sldMkLst>
          <pc:docMk/>
          <pc:sldMk cId="0" sldId="294"/>
        </pc:sldMkLst>
      </pc:sldChg>
      <pc:sldChg chg="add del">
        <pc:chgData name="Cheong Keng Hoong" userId="a50c117a3b2ab858" providerId="LiveId" clId="{AEC5FEF2-72FD-41BE-B7F2-2B0D61F9FC83}" dt="2026-03-05T06:53:23.158" v="2327" actId="47"/>
        <pc:sldMkLst>
          <pc:docMk/>
          <pc:sldMk cId="3993910164" sldId="294"/>
        </pc:sldMkLst>
      </pc:sldChg>
      <pc:sldChg chg="modSp del">
        <pc:chgData name="Cheong Keng Hoong" userId="a50c117a3b2ab858" providerId="LiveId" clId="{AEC5FEF2-72FD-41BE-B7F2-2B0D61F9FC83}" dt="2026-03-05T06:16:15.061" v="2073" actId="47"/>
        <pc:sldMkLst>
          <pc:docMk/>
          <pc:sldMk cId="0" sldId="295"/>
        </pc:sldMkLst>
      </pc:sldChg>
      <pc:sldChg chg="add del">
        <pc:chgData name="Cheong Keng Hoong" userId="a50c117a3b2ab858" providerId="LiveId" clId="{AEC5FEF2-72FD-41BE-B7F2-2B0D61F9FC83}" dt="2026-03-05T06:53:23.158" v="2327" actId="47"/>
        <pc:sldMkLst>
          <pc:docMk/>
          <pc:sldMk cId="1527850625" sldId="295"/>
        </pc:sldMkLst>
      </pc:sldChg>
      <pc:sldChg chg="modSp del">
        <pc:chgData name="Cheong Keng Hoong" userId="a50c117a3b2ab858" providerId="LiveId" clId="{AEC5FEF2-72FD-41BE-B7F2-2B0D61F9FC83}" dt="2026-03-05T06:16:16.005" v="2074" actId="47"/>
        <pc:sldMkLst>
          <pc:docMk/>
          <pc:sldMk cId="0" sldId="296"/>
        </pc:sldMkLst>
      </pc:sldChg>
      <pc:sldChg chg="add del">
        <pc:chgData name="Cheong Keng Hoong" userId="a50c117a3b2ab858" providerId="LiveId" clId="{AEC5FEF2-72FD-41BE-B7F2-2B0D61F9FC83}" dt="2026-03-05T06:53:23.158" v="2327" actId="47"/>
        <pc:sldMkLst>
          <pc:docMk/>
          <pc:sldMk cId="1755448055" sldId="296"/>
        </pc:sldMkLst>
      </pc:sldChg>
      <pc:sldChg chg="modSp del">
        <pc:chgData name="Cheong Keng Hoong" userId="a50c117a3b2ab858" providerId="LiveId" clId="{AEC5FEF2-72FD-41BE-B7F2-2B0D61F9FC83}" dt="2026-03-05T06:16:16.710" v="2075" actId="47"/>
        <pc:sldMkLst>
          <pc:docMk/>
          <pc:sldMk cId="0" sldId="297"/>
        </pc:sldMkLst>
      </pc:sldChg>
      <pc:sldChg chg="modSp del">
        <pc:chgData name="Cheong Keng Hoong" userId="a50c117a3b2ab858" providerId="LiveId" clId="{AEC5FEF2-72FD-41BE-B7F2-2B0D61F9FC83}" dt="2026-03-05T06:16:17.409" v="2076" actId="47"/>
        <pc:sldMkLst>
          <pc:docMk/>
          <pc:sldMk cId="0" sldId="298"/>
        </pc:sldMkLst>
      </pc:sldChg>
      <pc:sldChg chg="add del">
        <pc:chgData name="Cheong Keng Hoong" userId="a50c117a3b2ab858" providerId="LiveId" clId="{AEC5FEF2-72FD-41BE-B7F2-2B0D61F9FC83}" dt="2026-03-05T06:45:25.639" v="2291" actId="47"/>
        <pc:sldMkLst>
          <pc:docMk/>
          <pc:sldMk cId="2808306767" sldId="298"/>
        </pc:sldMkLst>
      </pc:sldChg>
      <pc:sldChg chg="modSp del">
        <pc:chgData name="Cheong Keng Hoong" userId="a50c117a3b2ab858" providerId="LiveId" clId="{AEC5FEF2-72FD-41BE-B7F2-2B0D61F9FC83}" dt="2026-03-05T06:16:17.837" v="2077" actId="47"/>
        <pc:sldMkLst>
          <pc:docMk/>
          <pc:sldMk cId="0" sldId="299"/>
        </pc:sldMkLst>
      </pc:sldChg>
      <pc:sldChg chg="modSp del">
        <pc:chgData name="Cheong Keng Hoong" userId="a50c117a3b2ab858" providerId="LiveId" clId="{AEC5FEF2-72FD-41BE-B7F2-2B0D61F9FC83}" dt="2026-03-05T06:16:18.410" v="2078" actId="47"/>
        <pc:sldMkLst>
          <pc:docMk/>
          <pc:sldMk cId="0" sldId="300"/>
        </pc:sldMkLst>
      </pc:sldChg>
      <pc:sldChg chg="modSp del">
        <pc:chgData name="Cheong Keng Hoong" userId="a50c117a3b2ab858" providerId="LiveId" clId="{AEC5FEF2-72FD-41BE-B7F2-2B0D61F9FC83}" dt="2026-03-05T06:16:18.918" v="2079" actId="47"/>
        <pc:sldMkLst>
          <pc:docMk/>
          <pc:sldMk cId="0" sldId="301"/>
        </pc:sldMkLst>
      </pc:sldChg>
      <pc:sldChg chg="modSp del">
        <pc:chgData name="Cheong Keng Hoong" userId="a50c117a3b2ab858" providerId="LiveId" clId="{AEC5FEF2-72FD-41BE-B7F2-2B0D61F9FC83}" dt="2026-03-05T06:16:19.508" v="2080" actId="47"/>
        <pc:sldMkLst>
          <pc:docMk/>
          <pc:sldMk cId="0" sldId="302"/>
        </pc:sldMkLst>
      </pc:sldChg>
      <pc:sldChg chg="modSp del">
        <pc:chgData name="Cheong Keng Hoong" userId="a50c117a3b2ab858" providerId="LiveId" clId="{AEC5FEF2-72FD-41BE-B7F2-2B0D61F9FC83}" dt="2026-03-05T06:16:20.151" v="2081" actId="47"/>
        <pc:sldMkLst>
          <pc:docMk/>
          <pc:sldMk cId="0" sldId="303"/>
        </pc:sldMkLst>
      </pc:sldChg>
      <pc:sldChg chg="modSp del">
        <pc:chgData name="Cheong Keng Hoong" userId="a50c117a3b2ab858" providerId="LiveId" clId="{AEC5FEF2-72FD-41BE-B7F2-2B0D61F9FC83}" dt="2026-03-05T06:16:20.896" v="2082" actId="47"/>
        <pc:sldMkLst>
          <pc:docMk/>
          <pc:sldMk cId="0" sldId="304"/>
        </pc:sldMkLst>
      </pc:sldChg>
      <pc:sldChg chg="modSp del">
        <pc:chgData name="Cheong Keng Hoong" userId="a50c117a3b2ab858" providerId="LiveId" clId="{AEC5FEF2-72FD-41BE-B7F2-2B0D61F9FC83}" dt="2026-03-05T06:16:24.525" v="2083" actId="47"/>
        <pc:sldMkLst>
          <pc:docMk/>
          <pc:sldMk cId="0" sldId="305"/>
        </pc:sldMkLst>
      </pc:sldChg>
      <pc:sldChg chg="modSp del">
        <pc:chgData name="Cheong Keng Hoong" userId="a50c117a3b2ab858" providerId="LiveId" clId="{AEC5FEF2-72FD-41BE-B7F2-2B0D61F9FC83}" dt="2026-03-05T06:16:26.377" v="2084" actId="47"/>
        <pc:sldMkLst>
          <pc:docMk/>
          <pc:sldMk cId="0" sldId="306"/>
        </pc:sldMkLst>
      </pc:sldChg>
      <pc:sldChg chg="modSp del modNotes">
        <pc:chgData name="Cheong Keng Hoong" userId="a50c117a3b2ab858" providerId="LiveId" clId="{AEC5FEF2-72FD-41BE-B7F2-2B0D61F9FC83}" dt="2026-03-05T06:16:27.426" v="2085" actId="47"/>
        <pc:sldMkLst>
          <pc:docMk/>
          <pc:sldMk cId="0" sldId="307"/>
        </pc:sldMkLst>
      </pc:sldChg>
      <pc:sldChg chg="modSp add del mod">
        <pc:chgData name="Cheong Keng Hoong" userId="a50c117a3b2ab858" providerId="LiveId" clId="{AEC5FEF2-72FD-41BE-B7F2-2B0D61F9FC83}" dt="2026-03-05T06:35:28.364" v="2264" actId="47"/>
        <pc:sldMkLst>
          <pc:docMk/>
          <pc:sldMk cId="0" sldId="308"/>
        </pc:sldMkLst>
        <pc:spChg chg="mod">
          <ac:chgData name="Cheong Keng Hoong" userId="a50c117a3b2ab858" providerId="LiveId" clId="{AEC5FEF2-72FD-41BE-B7F2-2B0D61F9FC83}" dt="2026-03-05T06:16:41.647" v="2091" actId="403"/>
          <ac:spMkLst>
            <pc:docMk/>
            <pc:sldMk cId="0" sldId="308"/>
            <ac:spMk id="345" creationId="{00000000-0000-0000-0000-000000000000}"/>
          </ac:spMkLst>
        </pc:spChg>
      </pc:sldChg>
      <pc:sldChg chg="modSp del modNotes">
        <pc:chgData name="Cheong Keng Hoong" userId="a50c117a3b2ab858" providerId="LiveId" clId="{AEC5FEF2-72FD-41BE-B7F2-2B0D61F9FC83}" dt="2026-03-05T06:17:10.620" v="2092" actId="47"/>
        <pc:sldMkLst>
          <pc:docMk/>
          <pc:sldMk cId="0" sldId="309"/>
        </pc:sldMkLst>
      </pc:sldChg>
      <pc:sldChg chg="modSp del modAnim modNotes">
        <pc:chgData name="Cheong Keng Hoong" userId="a50c117a3b2ab858" providerId="LiveId" clId="{AEC5FEF2-72FD-41BE-B7F2-2B0D61F9FC83}" dt="2026-03-05T06:17:11.357" v="2093" actId="47"/>
        <pc:sldMkLst>
          <pc:docMk/>
          <pc:sldMk cId="0" sldId="310"/>
        </pc:sldMkLst>
      </pc:sldChg>
      <pc:sldChg chg="modSp del modNotes">
        <pc:chgData name="Cheong Keng Hoong" userId="a50c117a3b2ab858" providerId="LiveId" clId="{AEC5FEF2-72FD-41BE-B7F2-2B0D61F9FC83}" dt="2026-03-05T06:17:12.203" v="2094" actId="47"/>
        <pc:sldMkLst>
          <pc:docMk/>
          <pc:sldMk cId="0" sldId="311"/>
        </pc:sldMkLst>
      </pc:sldChg>
      <pc:sldChg chg="modSp del">
        <pc:chgData name="Cheong Keng Hoong" userId="a50c117a3b2ab858" providerId="LiveId" clId="{AEC5FEF2-72FD-41BE-B7F2-2B0D61F9FC83}" dt="2026-03-05T06:17:12.825" v="2095" actId="47"/>
        <pc:sldMkLst>
          <pc:docMk/>
          <pc:sldMk cId="0" sldId="313"/>
        </pc:sldMkLst>
      </pc:sldChg>
      <pc:sldChg chg="modSp del">
        <pc:chgData name="Cheong Keng Hoong" userId="a50c117a3b2ab858" providerId="LiveId" clId="{AEC5FEF2-72FD-41BE-B7F2-2B0D61F9FC83}" dt="2026-03-05T06:17:13.944" v="2096" actId="47"/>
        <pc:sldMkLst>
          <pc:docMk/>
          <pc:sldMk cId="0" sldId="314"/>
        </pc:sldMkLst>
      </pc:sldChg>
      <pc:sldChg chg="modSp del">
        <pc:chgData name="Cheong Keng Hoong" userId="a50c117a3b2ab858" providerId="LiveId" clId="{AEC5FEF2-72FD-41BE-B7F2-2B0D61F9FC83}" dt="2026-03-05T06:17:15.018" v="2097" actId="47"/>
        <pc:sldMkLst>
          <pc:docMk/>
          <pc:sldMk cId="0" sldId="315"/>
        </pc:sldMkLst>
      </pc:sldChg>
      <pc:sldChg chg="modSp del modNotes">
        <pc:chgData name="Cheong Keng Hoong" userId="a50c117a3b2ab858" providerId="LiveId" clId="{AEC5FEF2-72FD-41BE-B7F2-2B0D61F9FC83}" dt="2026-03-05T06:17:16.012" v="2098" actId="47"/>
        <pc:sldMkLst>
          <pc:docMk/>
          <pc:sldMk cId="0" sldId="316"/>
        </pc:sldMkLst>
      </pc:sldChg>
      <pc:sldChg chg="modSp del modNotes">
        <pc:chgData name="Cheong Keng Hoong" userId="a50c117a3b2ab858" providerId="LiveId" clId="{AEC5FEF2-72FD-41BE-B7F2-2B0D61F9FC83}" dt="2026-03-05T06:17:16.874" v="2099" actId="47"/>
        <pc:sldMkLst>
          <pc:docMk/>
          <pc:sldMk cId="0" sldId="317"/>
        </pc:sldMkLst>
      </pc:sldChg>
      <pc:sldChg chg="modSp del">
        <pc:chgData name="Cheong Keng Hoong" userId="a50c117a3b2ab858" providerId="LiveId" clId="{AEC5FEF2-72FD-41BE-B7F2-2B0D61F9FC83}" dt="2026-03-05T06:17:17.834" v="2100" actId="47"/>
        <pc:sldMkLst>
          <pc:docMk/>
          <pc:sldMk cId="0" sldId="318"/>
        </pc:sldMkLst>
      </pc:sldChg>
      <pc:sldChg chg="modSp del">
        <pc:chgData name="Cheong Keng Hoong" userId="a50c117a3b2ab858" providerId="LiveId" clId="{AEC5FEF2-72FD-41BE-B7F2-2B0D61F9FC83}" dt="2026-03-05T06:17:19.964" v="2101" actId="47"/>
        <pc:sldMkLst>
          <pc:docMk/>
          <pc:sldMk cId="0" sldId="319"/>
        </pc:sldMkLst>
      </pc:sldChg>
      <pc:sldChg chg="modSp del">
        <pc:chgData name="Cheong Keng Hoong" userId="a50c117a3b2ab858" providerId="LiveId" clId="{AEC5FEF2-72FD-41BE-B7F2-2B0D61F9FC83}" dt="2026-03-05T06:17:21.274" v="2103" actId="47"/>
        <pc:sldMkLst>
          <pc:docMk/>
          <pc:sldMk cId="0" sldId="320"/>
        </pc:sldMkLst>
      </pc:sldChg>
      <pc:sldChg chg="modSp del">
        <pc:chgData name="Cheong Keng Hoong" userId="a50c117a3b2ab858" providerId="LiveId" clId="{AEC5FEF2-72FD-41BE-B7F2-2B0D61F9FC83}" dt="2026-03-05T06:17:22.064" v="2104" actId="47"/>
        <pc:sldMkLst>
          <pc:docMk/>
          <pc:sldMk cId="0" sldId="321"/>
        </pc:sldMkLst>
      </pc:sldChg>
      <pc:sldChg chg="modSp del">
        <pc:chgData name="Cheong Keng Hoong" userId="a50c117a3b2ab858" providerId="LiveId" clId="{AEC5FEF2-72FD-41BE-B7F2-2B0D61F9FC83}" dt="2026-03-05T06:17:22.929" v="2105" actId="47"/>
        <pc:sldMkLst>
          <pc:docMk/>
          <pc:sldMk cId="0" sldId="322"/>
        </pc:sldMkLst>
      </pc:sldChg>
      <pc:sldChg chg="modSp del">
        <pc:chgData name="Cheong Keng Hoong" userId="a50c117a3b2ab858" providerId="LiveId" clId="{AEC5FEF2-72FD-41BE-B7F2-2B0D61F9FC83}" dt="2026-03-05T06:17:24.083" v="2106" actId="47"/>
        <pc:sldMkLst>
          <pc:docMk/>
          <pc:sldMk cId="0" sldId="323"/>
        </pc:sldMkLst>
      </pc:sldChg>
      <pc:sldChg chg="modSp del">
        <pc:chgData name="Cheong Keng Hoong" userId="a50c117a3b2ab858" providerId="LiveId" clId="{AEC5FEF2-72FD-41BE-B7F2-2B0D61F9FC83}" dt="2026-03-05T06:17:24.611" v="2107" actId="47"/>
        <pc:sldMkLst>
          <pc:docMk/>
          <pc:sldMk cId="0" sldId="324"/>
        </pc:sldMkLst>
      </pc:sldChg>
      <pc:sldChg chg="modSp add del mod modNotes">
        <pc:chgData name="Cheong Keng Hoong" userId="a50c117a3b2ab858" providerId="LiveId" clId="{AEC5FEF2-72FD-41BE-B7F2-2B0D61F9FC83}" dt="2026-03-05T06:35:28.364" v="2264" actId="47"/>
        <pc:sldMkLst>
          <pc:docMk/>
          <pc:sldMk cId="0" sldId="325"/>
        </pc:sldMkLst>
        <pc:spChg chg="mod">
          <ac:chgData name="Cheong Keng Hoong" userId="a50c117a3b2ab858" providerId="LiveId" clId="{AEC5FEF2-72FD-41BE-B7F2-2B0D61F9FC83}" dt="2026-03-05T06:17:41.991" v="2112" actId="403"/>
          <ac:spMkLst>
            <pc:docMk/>
            <pc:sldMk cId="0" sldId="325"/>
            <ac:spMk id="560" creationId="{00000000-0000-0000-0000-000000000000}"/>
          </ac:spMkLst>
        </pc:spChg>
      </pc:sldChg>
      <pc:sldChg chg="modSp del">
        <pc:chgData name="Cheong Keng Hoong" userId="a50c117a3b2ab858" providerId="LiveId" clId="{AEC5FEF2-72FD-41BE-B7F2-2B0D61F9FC83}" dt="2026-03-05T06:18:07.757" v="2127" actId="47"/>
        <pc:sldMkLst>
          <pc:docMk/>
          <pc:sldMk cId="0" sldId="326"/>
        </pc:sldMkLst>
      </pc:sldChg>
      <pc:sldChg chg="modSp del">
        <pc:chgData name="Cheong Keng Hoong" userId="a50c117a3b2ab858" providerId="LiveId" clId="{AEC5FEF2-72FD-41BE-B7F2-2B0D61F9FC83}" dt="2026-03-05T06:18:09.481" v="2128" actId="47"/>
        <pc:sldMkLst>
          <pc:docMk/>
          <pc:sldMk cId="0" sldId="327"/>
        </pc:sldMkLst>
      </pc:sldChg>
      <pc:sldChg chg="modSp del">
        <pc:chgData name="Cheong Keng Hoong" userId="a50c117a3b2ab858" providerId="LiveId" clId="{AEC5FEF2-72FD-41BE-B7F2-2B0D61F9FC83}" dt="2026-03-05T06:18:09.865" v="2129" actId="47"/>
        <pc:sldMkLst>
          <pc:docMk/>
          <pc:sldMk cId="0" sldId="328"/>
        </pc:sldMkLst>
      </pc:sldChg>
      <pc:sldChg chg="modSp del">
        <pc:chgData name="Cheong Keng Hoong" userId="a50c117a3b2ab858" providerId="LiveId" clId="{AEC5FEF2-72FD-41BE-B7F2-2B0D61F9FC83}" dt="2026-03-05T06:18:10.460" v="2130" actId="47"/>
        <pc:sldMkLst>
          <pc:docMk/>
          <pc:sldMk cId="0" sldId="329"/>
        </pc:sldMkLst>
      </pc:sldChg>
      <pc:sldChg chg="modSp del">
        <pc:chgData name="Cheong Keng Hoong" userId="a50c117a3b2ab858" providerId="LiveId" clId="{AEC5FEF2-72FD-41BE-B7F2-2B0D61F9FC83}" dt="2026-03-05T06:18:10.819" v="2131" actId="47"/>
        <pc:sldMkLst>
          <pc:docMk/>
          <pc:sldMk cId="0" sldId="330"/>
        </pc:sldMkLst>
      </pc:sldChg>
      <pc:sldChg chg="modSp del">
        <pc:chgData name="Cheong Keng Hoong" userId="a50c117a3b2ab858" providerId="LiveId" clId="{AEC5FEF2-72FD-41BE-B7F2-2B0D61F9FC83}" dt="2026-03-05T06:18:11.299" v="2132" actId="47"/>
        <pc:sldMkLst>
          <pc:docMk/>
          <pc:sldMk cId="0" sldId="331"/>
        </pc:sldMkLst>
      </pc:sldChg>
      <pc:sldChg chg="modSp del">
        <pc:chgData name="Cheong Keng Hoong" userId="a50c117a3b2ab858" providerId="LiveId" clId="{AEC5FEF2-72FD-41BE-B7F2-2B0D61F9FC83}" dt="2026-03-05T06:18:11.715" v="2133" actId="47"/>
        <pc:sldMkLst>
          <pc:docMk/>
          <pc:sldMk cId="0" sldId="332"/>
        </pc:sldMkLst>
      </pc:sldChg>
      <pc:sldChg chg="modSp del">
        <pc:chgData name="Cheong Keng Hoong" userId="a50c117a3b2ab858" providerId="LiveId" clId="{AEC5FEF2-72FD-41BE-B7F2-2B0D61F9FC83}" dt="2026-03-05T06:18:12.083" v="2134" actId="47"/>
        <pc:sldMkLst>
          <pc:docMk/>
          <pc:sldMk cId="0" sldId="333"/>
        </pc:sldMkLst>
      </pc:sldChg>
      <pc:sldChg chg="modSp add del">
        <pc:chgData name="Cheong Keng Hoong" userId="a50c117a3b2ab858" providerId="LiveId" clId="{AEC5FEF2-72FD-41BE-B7F2-2B0D61F9FC83}" dt="2026-03-05T06:18:27.665" v="2137" actId="2696"/>
        <pc:sldMkLst>
          <pc:docMk/>
          <pc:sldMk cId="0" sldId="334"/>
        </pc:sldMkLst>
      </pc:sldChg>
      <pc:sldChg chg="modSp add mod">
        <pc:chgData name="Cheong Keng Hoong" userId="a50c117a3b2ab858" providerId="LiveId" clId="{AEC5FEF2-72FD-41BE-B7F2-2B0D61F9FC83}" dt="2026-03-05T06:20:41.364" v="2159" actId="1076"/>
        <pc:sldMkLst>
          <pc:docMk/>
          <pc:sldMk cId="2199619558" sldId="334"/>
        </pc:sldMkLst>
        <pc:spChg chg="mod">
          <ac:chgData name="Cheong Keng Hoong" userId="a50c117a3b2ab858" providerId="LiveId" clId="{AEC5FEF2-72FD-41BE-B7F2-2B0D61F9FC83}" dt="2026-03-05T06:19:10.608" v="2144" actId="1076"/>
          <ac:spMkLst>
            <pc:docMk/>
            <pc:sldMk cId="2199619558" sldId="334"/>
            <ac:spMk id="599" creationId="{00000000-0000-0000-0000-000000000000}"/>
          </ac:spMkLst>
        </pc:spChg>
        <pc:spChg chg="mod">
          <ac:chgData name="Cheong Keng Hoong" userId="a50c117a3b2ab858" providerId="LiveId" clId="{AEC5FEF2-72FD-41BE-B7F2-2B0D61F9FC83}" dt="2026-03-05T06:20:20.690" v="2157" actId="122"/>
          <ac:spMkLst>
            <pc:docMk/>
            <pc:sldMk cId="2199619558" sldId="334"/>
            <ac:spMk id="600" creationId="{00000000-0000-0000-0000-000000000000}"/>
          </ac:spMkLst>
        </pc:spChg>
        <pc:spChg chg="mod">
          <ac:chgData name="Cheong Keng Hoong" userId="a50c117a3b2ab858" providerId="LiveId" clId="{AEC5FEF2-72FD-41BE-B7F2-2B0D61F9FC83}" dt="2026-03-05T06:19:58.100" v="2152" actId="404"/>
          <ac:spMkLst>
            <pc:docMk/>
            <pc:sldMk cId="2199619558" sldId="334"/>
            <ac:spMk id="601" creationId="{00000000-0000-0000-0000-000000000000}"/>
          </ac:spMkLst>
        </pc:spChg>
        <pc:spChg chg="mod">
          <ac:chgData name="Cheong Keng Hoong" userId="a50c117a3b2ab858" providerId="LiveId" clId="{AEC5FEF2-72FD-41BE-B7F2-2B0D61F9FC83}" dt="2026-03-05T06:20:29.079" v="2158" actId="122"/>
          <ac:spMkLst>
            <pc:docMk/>
            <pc:sldMk cId="2199619558" sldId="334"/>
            <ac:spMk id="602" creationId="{00000000-0000-0000-0000-000000000000}"/>
          </ac:spMkLst>
        </pc:spChg>
        <pc:grpChg chg="mod">
          <ac:chgData name="Cheong Keng Hoong" userId="a50c117a3b2ab858" providerId="LiveId" clId="{AEC5FEF2-72FD-41BE-B7F2-2B0D61F9FC83}" dt="2026-03-05T06:20:41.364" v="2159" actId="1076"/>
          <ac:grpSpMkLst>
            <pc:docMk/>
            <pc:sldMk cId="2199619558" sldId="334"/>
            <ac:grpSpMk id="598" creationId="{00000000-0000-0000-0000-000000000000}"/>
          </ac:grpSpMkLst>
        </pc:grpChg>
      </pc:sldChg>
      <pc:sldChg chg="modSp del">
        <pc:chgData name="Cheong Keng Hoong" userId="a50c117a3b2ab858" providerId="LiveId" clId="{AEC5FEF2-72FD-41BE-B7F2-2B0D61F9FC83}" dt="2026-03-05T06:23:08.522" v="2161" actId="47"/>
        <pc:sldMkLst>
          <pc:docMk/>
          <pc:sldMk cId="0" sldId="335"/>
        </pc:sldMkLst>
      </pc:sldChg>
      <pc:sldChg chg="modSp del">
        <pc:chgData name="Cheong Keng Hoong" userId="a50c117a3b2ab858" providerId="LiveId" clId="{AEC5FEF2-72FD-41BE-B7F2-2B0D61F9FC83}" dt="2026-03-05T06:35:28.364" v="2264" actId="47"/>
        <pc:sldMkLst>
          <pc:docMk/>
          <pc:sldMk cId="0" sldId="336"/>
        </pc:sldMkLst>
      </pc:sldChg>
      <pc:sldChg chg="modSp del">
        <pc:chgData name="Cheong Keng Hoong" userId="a50c117a3b2ab858" providerId="LiveId" clId="{AEC5FEF2-72FD-41BE-B7F2-2B0D61F9FC83}" dt="2026-03-05T06:35:28.364" v="2264" actId="47"/>
        <pc:sldMkLst>
          <pc:docMk/>
          <pc:sldMk cId="0" sldId="337"/>
        </pc:sldMkLst>
      </pc:sldChg>
      <pc:sldChg chg="modSp del">
        <pc:chgData name="Cheong Keng Hoong" userId="a50c117a3b2ab858" providerId="LiveId" clId="{AEC5FEF2-72FD-41BE-B7F2-2B0D61F9FC83}" dt="2026-03-05T06:23:33.286" v="2162" actId="47"/>
        <pc:sldMkLst>
          <pc:docMk/>
          <pc:sldMk cId="0" sldId="338"/>
        </pc:sldMkLst>
      </pc:sldChg>
      <pc:sldChg chg="modSp del">
        <pc:chgData name="Cheong Keng Hoong" userId="a50c117a3b2ab858" providerId="LiveId" clId="{AEC5FEF2-72FD-41BE-B7F2-2B0D61F9FC83}" dt="2026-03-05T06:23:35.615" v="2163" actId="47"/>
        <pc:sldMkLst>
          <pc:docMk/>
          <pc:sldMk cId="0" sldId="339"/>
        </pc:sldMkLst>
      </pc:sldChg>
      <pc:sldChg chg="modSp del">
        <pc:chgData name="Cheong Keng Hoong" userId="a50c117a3b2ab858" providerId="LiveId" clId="{AEC5FEF2-72FD-41BE-B7F2-2B0D61F9FC83}" dt="2026-03-05T06:23:36.959" v="2164" actId="47"/>
        <pc:sldMkLst>
          <pc:docMk/>
          <pc:sldMk cId="0" sldId="340"/>
        </pc:sldMkLst>
      </pc:sldChg>
      <pc:sldChg chg="modSp del modNotes">
        <pc:chgData name="Cheong Keng Hoong" userId="a50c117a3b2ab858" providerId="LiveId" clId="{AEC5FEF2-72FD-41BE-B7F2-2B0D61F9FC83}" dt="2026-03-05T06:23:37.985" v="2165" actId="47"/>
        <pc:sldMkLst>
          <pc:docMk/>
          <pc:sldMk cId="0" sldId="341"/>
        </pc:sldMkLst>
      </pc:sldChg>
      <pc:sldChg chg="modSp del">
        <pc:chgData name="Cheong Keng Hoong" userId="a50c117a3b2ab858" providerId="LiveId" clId="{AEC5FEF2-72FD-41BE-B7F2-2B0D61F9FC83}" dt="2026-03-05T06:23:38.819" v="2166" actId="47"/>
        <pc:sldMkLst>
          <pc:docMk/>
          <pc:sldMk cId="0" sldId="342"/>
        </pc:sldMkLst>
      </pc:sldChg>
      <pc:sldChg chg="modSp del">
        <pc:chgData name="Cheong Keng Hoong" userId="a50c117a3b2ab858" providerId="LiveId" clId="{AEC5FEF2-72FD-41BE-B7F2-2B0D61F9FC83}" dt="2026-03-05T06:23:40.486" v="2167" actId="47"/>
        <pc:sldMkLst>
          <pc:docMk/>
          <pc:sldMk cId="0" sldId="343"/>
        </pc:sldMkLst>
      </pc:sldChg>
      <pc:sldChg chg="modSp del">
        <pc:chgData name="Cheong Keng Hoong" userId="a50c117a3b2ab858" providerId="LiveId" clId="{AEC5FEF2-72FD-41BE-B7F2-2B0D61F9FC83}" dt="2026-03-05T06:23:41.433" v="2168" actId="47"/>
        <pc:sldMkLst>
          <pc:docMk/>
          <pc:sldMk cId="0" sldId="344"/>
        </pc:sldMkLst>
      </pc:sldChg>
      <pc:sldChg chg="modSp del">
        <pc:chgData name="Cheong Keng Hoong" userId="a50c117a3b2ab858" providerId="LiveId" clId="{AEC5FEF2-72FD-41BE-B7F2-2B0D61F9FC83}" dt="2026-03-05T06:23:42.296" v="2169" actId="47"/>
        <pc:sldMkLst>
          <pc:docMk/>
          <pc:sldMk cId="0" sldId="345"/>
        </pc:sldMkLst>
      </pc:sldChg>
      <pc:sldChg chg="modSp del">
        <pc:chgData name="Cheong Keng Hoong" userId="a50c117a3b2ab858" providerId="LiveId" clId="{AEC5FEF2-72FD-41BE-B7F2-2B0D61F9FC83}" dt="2026-03-05T06:23:43.977" v="2170" actId="47"/>
        <pc:sldMkLst>
          <pc:docMk/>
          <pc:sldMk cId="0" sldId="346"/>
        </pc:sldMkLst>
      </pc:sldChg>
      <pc:sldChg chg="modSp del">
        <pc:chgData name="Cheong Keng Hoong" userId="a50c117a3b2ab858" providerId="LiveId" clId="{AEC5FEF2-72FD-41BE-B7F2-2B0D61F9FC83}" dt="2026-03-05T06:23:48.439" v="2171" actId="47"/>
        <pc:sldMkLst>
          <pc:docMk/>
          <pc:sldMk cId="0" sldId="347"/>
        </pc:sldMkLst>
      </pc:sldChg>
      <pc:sldChg chg="modSp del">
        <pc:chgData name="Cheong Keng Hoong" userId="a50c117a3b2ab858" providerId="LiveId" clId="{AEC5FEF2-72FD-41BE-B7F2-2B0D61F9FC83}" dt="2026-03-05T06:23:49.482" v="2172" actId="47"/>
        <pc:sldMkLst>
          <pc:docMk/>
          <pc:sldMk cId="0" sldId="348"/>
        </pc:sldMkLst>
      </pc:sldChg>
      <pc:sldChg chg="modSp del">
        <pc:chgData name="Cheong Keng Hoong" userId="a50c117a3b2ab858" providerId="LiveId" clId="{AEC5FEF2-72FD-41BE-B7F2-2B0D61F9FC83}" dt="2026-03-05T06:23:50.670" v="2173" actId="47"/>
        <pc:sldMkLst>
          <pc:docMk/>
          <pc:sldMk cId="0" sldId="349"/>
        </pc:sldMkLst>
      </pc:sldChg>
      <pc:sldChg chg="modSp del">
        <pc:chgData name="Cheong Keng Hoong" userId="a50c117a3b2ab858" providerId="LiveId" clId="{AEC5FEF2-72FD-41BE-B7F2-2B0D61F9FC83}" dt="2026-03-05T06:23:51.470" v="2174" actId="47"/>
        <pc:sldMkLst>
          <pc:docMk/>
          <pc:sldMk cId="0" sldId="350"/>
        </pc:sldMkLst>
      </pc:sldChg>
      <pc:sldChg chg="modSp del">
        <pc:chgData name="Cheong Keng Hoong" userId="a50c117a3b2ab858" providerId="LiveId" clId="{AEC5FEF2-72FD-41BE-B7F2-2B0D61F9FC83}" dt="2026-03-05T06:23:52.206" v="2175" actId="47"/>
        <pc:sldMkLst>
          <pc:docMk/>
          <pc:sldMk cId="0" sldId="351"/>
        </pc:sldMkLst>
      </pc:sldChg>
      <pc:sldChg chg="modSp del">
        <pc:chgData name="Cheong Keng Hoong" userId="a50c117a3b2ab858" providerId="LiveId" clId="{AEC5FEF2-72FD-41BE-B7F2-2B0D61F9FC83}" dt="2026-03-05T06:23:52.964" v="2176" actId="47"/>
        <pc:sldMkLst>
          <pc:docMk/>
          <pc:sldMk cId="0" sldId="352"/>
        </pc:sldMkLst>
      </pc:sldChg>
      <pc:sldChg chg="modSp del mod">
        <pc:chgData name="Cheong Keng Hoong" userId="a50c117a3b2ab858" providerId="LiveId" clId="{AEC5FEF2-72FD-41BE-B7F2-2B0D61F9FC83}" dt="2026-03-05T06:35:28.364" v="2264" actId="47"/>
        <pc:sldMkLst>
          <pc:docMk/>
          <pc:sldMk cId="0" sldId="353"/>
        </pc:sldMkLst>
        <pc:spChg chg="mod">
          <ac:chgData name="Cheong Keng Hoong" userId="a50c117a3b2ab858" providerId="LiveId" clId="{AEC5FEF2-72FD-41BE-B7F2-2B0D61F9FC83}" dt="2026-03-05T06:24:27.992" v="2185" actId="113"/>
          <ac:spMkLst>
            <pc:docMk/>
            <pc:sldMk cId="0" sldId="353"/>
            <ac:spMk id="695" creationId="{00000000-0000-0000-0000-000000000000}"/>
          </ac:spMkLst>
        </pc:spChg>
      </pc:sldChg>
      <pc:sldChg chg="modSp del">
        <pc:chgData name="Cheong Keng Hoong" userId="a50c117a3b2ab858" providerId="LiveId" clId="{AEC5FEF2-72FD-41BE-B7F2-2B0D61F9FC83}" dt="2026-03-05T06:25:29.604" v="2186" actId="2696"/>
        <pc:sldMkLst>
          <pc:docMk/>
          <pc:sldMk cId="0" sldId="354"/>
        </pc:sldMkLst>
      </pc:sldChg>
      <pc:sldChg chg="add">
        <pc:chgData name="Cheong Keng Hoong" userId="a50c117a3b2ab858" providerId="LiveId" clId="{AEC5FEF2-72FD-41BE-B7F2-2B0D61F9FC83}" dt="2026-03-05T06:25:41.051" v="2187"/>
        <pc:sldMkLst>
          <pc:docMk/>
          <pc:sldMk cId="1968707840" sldId="354"/>
        </pc:sldMkLst>
      </pc:sldChg>
      <pc:sldChg chg="modSp del">
        <pc:chgData name="Cheong Keng Hoong" userId="a50c117a3b2ab858" providerId="LiveId" clId="{AEC5FEF2-72FD-41BE-B7F2-2B0D61F9FC83}" dt="2026-03-05T06:25:29.604" v="2186" actId="2696"/>
        <pc:sldMkLst>
          <pc:docMk/>
          <pc:sldMk cId="0" sldId="355"/>
        </pc:sldMkLst>
      </pc:sldChg>
      <pc:sldChg chg="modSp add mod">
        <pc:chgData name="Cheong Keng Hoong" userId="a50c117a3b2ab858" providerId="LiveId" clId="{AEC5FEF2-72FD-41BE-B7F2-2B0D61F9FC83}" dt="2026-03-05T06:29:02.712" v="2211" actId="1076"/>
        <pc:sldMkLst>
          <pc:docMk/>
          <pc:sldMk cId="830811409" sldId="355"/>
        </pc:sldMkLst>
        <pc:spChg chg="mod">
          <ac:chgData name="Cheong Keng Hoong" userId="a50c117a3b2ab858" providerId="LiveId" clId="{AEC5FEF2-72FD-41BE-B7F2-2B0D61F9FC83}" dt="2026-03-05T06:29:02.712" v="2211" actId="1076"/>
          <ac:spMkLst>
            <pc:docMk/>
            <pc:sldMk cId="830811409" sldId="355"/>
            <ac:spMk id="703" creationId="{00000000-0000-0000-0000-000000000000}"/>
          </ac:spMkLst>
        </pc:spChg>
      </pc:sldChg>
      <pc:sldChg chg="modSp del">
        <pc:chgData name="Cheong Keng Hoong" userId="a50c117a3b2ab858" providerId="LiveId" clId="{AEC5FEF2-72FD-41BE-B7F2-2B0D61F9FC83}" dt="2026-03-05T06:25:29.604" v="2186" actId="2696"/>
        <pc:sldMkLst>
          <pc:docMk/>
          <pc:sldMk cId="0" sldId="356"/>
        </pc:sldMkLst>
      </pc:sldChg>
      <pc:sldChg chg="modSp add mod">
        <pc:chgData name="Cheong Keng Hoong" userId="a50c117a3b2ab858" providerId="LiveId" clId="{AEC5FEF2-72FD-41BE-B7F2-2B0D61F9FC83}" dt="2026-03-05T06:28:29.983" v="2206" actId="20577"/>
        <pc:sldMkLst>
          <pc:docMk/>
          <pc:sldMk cId="2526500351" sldId="356"/>
        </pc:sldMkLst>
        <pc:spChg chg="mod">
          <ac:chgData name="Cheong Keng Hoong" userId="a50c117a3b2ab858" providerId="LiveId" clId="{AEC5FEF2-72FD-41BE-B7F2-2B0D61F9FC83}" dt="2026-03-05T06:28:17.182" v="2204" actId="403"/>
          <ac:spMkLst>
            <pc:docMk/>
            <pc:sldMk cId="2526500351" sldId="356"/>
            <ac:spMk id="705" creationId="{00000000-0000-0000-0000-000000000000}"/>
          </ac:spMkLst>
        </pc:spChg>
        <pc:spChg chg="mod">
          <ac:chgData name="Cheong Keng Hoong" userId="a50c117a3b2ab858" providerId="LiveId" clId="{AEC5FEF2-72FD-41BE-B7F2-2B0D61F9FC83}" dt="2026-03-05T06:28:29.983" v="2206" actId="20577"/>
          <ac:spMkLst>
            <pc:docMk/>
            <pc:sldMk cId="2526500351" sldId="356"/>
            <ac:spMk id="706" creationId="{00000000-0000-0000-0000-000000000000}"/>
          </ac:spMkLst>
        </pc:spChg>
      </pc:sldChg>
      <pc:sldChg chg="modSp del">
        <pc:chgData name="Cheong Keng Hoong" userId="a50c117a3b2ab858" providerId="LiveId" clId="{AEC5FEF2-72FD-41BE-B7F2-2B0D61F9FC83}" dt="2026-03-05T06:25:29.604" v="2186" actId="2696"/>
        <pc:sldMkLst>
          <pc:docMk/>
          <pc:sldMk cId="0" sldId="357"/>
        </pc:sldMkLst>
      </pc:sldChg>
      <pc:sldChg chg="modSp add mod">
        <pc:chgData name="Cheong Keng Hoong" userId="a50c117a3b2ab858" providerId="LiveId" clId="{AEC5FEF2-72FD-41BE-B7F2-2B0D61F9FC83}" dt="2026-03-05T06:32:49.718" v="2239" actId="1076"/>
        <pc:sldMkLst>
          <pc:docMk/>
          <pc:sldMk cId="666797425" sldId="357"/>
        </pc:sldMkLst>
        <pc:spChg chg="mod">
          <ac:chgData name="Cheong Keng Hoong" userId="a50c117a3b2ab858" providerId="LiveId" clId="{AEC5FEF2-72FD-41BE-B7F2-2B0D61F9FC83}" dt="2026-03-05T06:32:49.718" v="2239" actId="1076"/>
          <ac:spMkLst>
            <pc:docMk/>
            <pc:sldMk cId="666797425" sldId="357"/>
            <ac:spMk id="708" creationId="{00000000-0000-0000-0000-000000000000}"/>
          </ac:spMkLst>
        </pc:spChg>
        <pc:graphicFrameChg chg="mod modGraphic">
          <ac:chgData name="Cheong Keng Hoong" userId="a50c117a3b2ab858" providerId="LiveId" clId="{AEC5FEF2-72FD-41BE-B7F2-2B0D61F9FC83}" dt="2026-03-05T06:30:39.032" v="2224" actId="13926"/>
          <ac:graphicFrameMkLst>
            <pc:docMk/>
            <pc:sldMk cId="666797425" sldId="357"/>
            <ac:graphicFrameMk id="709" creationId="{00000000-0000-0000-0000-000000000000}"/>
          </ac:graphicFrameMkLst>
        </pc:graphicFrameChg>
      </pc:sldChg>
      <pc:sldChg chg="modSp del">
        <pc:chgData name="Cheong Keng Hoong" userId="a50c117a3b2ab858" providerId="LiveId" clId="{AEC5FEF2-72FD-41BE-B7F2-2B0D61F9FC83}" dt="2026-03-05T06:25:29.604" v="2186" actId="2696"/>
        <pc:sldMkLst>
          <pc:docMk/>
          <pc:sldMk cId="0" sldId="358"/>
        </pc:sldMkLst>
      </pc:sldChg>
      <pc:sldChg chg="modSp add mod">
        <pc:chgData name="Cheong Keng Hoong" userId="a50c117a3b2ab858" providerId="LiveId" clId="{AEC5FEF2-72FD-41BE-B7F2-2B0D61F9FC83}" dt="2026-03-05T06:33:00.594" v="2244" actId="14100"/>
        <pc:sldMkLst>
          <pc:docMk/>
          <pc:sldMk cId="3404968959" sldId="358"/>
        </pc:sldMkLst>
        <pc:spChg chg="mod">
          <ac:chgData name="Cheong Keng Hoong" userId="a50c117a3b2ab858" providerId="LiveId" clId="{AEC5FEF2-72FD-41BE-B7F2-2B0D61F9FC83}" dt="2026-03-05T06:33:00.594" v="2244" actId="14100"/>
          <ac:spMkLst>
            <pc:docMk/>
            <pc:sldMk cId="3404968959" sldId="358"/>
            <ac:spMk id="712" creationId="{00000000-0000-0000-0000-000000000000}"/>
          </ac:spMkLst>
        </pc:spChg>
        <pc:spChg chg="mod">
          <ac:chgData name="Cheong Keng Hoong" userId="a50c117a3b2ab858" providerId="LiveId" clId="{AEC5FEF2-72FD-41BE-B7F2-2B0D61F9FC83}" dt="2026-03-05T06:32:25.080" v="2235" actId="113"/>
          <ac:spMkLst>
            <pc:docMk/>
            <pc:sldMk cId="3404968959" sldId="358"/>
            <ac:spMk id="714" creationId="{00000000-0000-0000-0000-000000000000}"/>
          </ac:spMkLst>
        </pc:spChg>
        <pc:graphicFrameChg chg="mod modGraphic">
          <ac:chgData name="Cheong Keng Hoong" userId="a50c117a3b2ab858" providerId="LiveId" clId="{AEC5FEF2-72FD-41BE-B7F2-2B0D61F9FC83}" dt="2026-03-05T06:32:07.458" v="2233" actId="207"/>
          <ac:graphicFrameMkLst>
            <pc:docMk/>
            <pc:sldMk cId="3404968959" sldId="358"/>
            <ac:graphicFrameMk id="713" creationId="{00000000-0000-0000-0000-000000000000}"/>
          </ac:graphicFrameMkLst>
        </pc:graphicFrameChg>
      </pc:sldChg>
      <pc:sldChg chg="modSp del">
        <pc:chgData name="Cheong Keng Hoong" userId="a50c117a3b2ab858" providerId="LiveId" clId="{AEC5FEF2-72FD-41BE-B7F2-2B0D61F9FC83}" dt="2026-03-05T06:25:29.604" v="2186" actId="2696"/>
        <pc:sldMkLst>
          <pc:docMk/>
          <pc:sldMk cId="0" sldId="359"/>
        </pc:sldMkLst>
      </pc:sldChg>
      <pc:sldChg chg="modSp add mod">
        <pc:chgData name="Cheong Keng Hoong" userId="a50c117a3b2ab858" providerId="LiveId" clId="{AEC5FEF2-72FD-41BE-B7F2-2B0D61F9FC83}" dt="2026-03-05T06:34:50.794" v="2263" actId="13926"/>
        <pc:sldMkLst>
          <pc:docMk/>
          <pc:sldMk cId="3737898125" sldId="359"/>
        </pc:sldMkLst>
        <pc:spChg chg="mod">
          <ac:chgData name="Cheong Keng Hoong" userId="a50c117a3b2ab858" providerId="LiveId" clId="{AEC5FEF2-72FD-41BE-B7F2-2B0D61F9FC83}" dt="2026-03-05T06:33:29.474" v="2252" actId="1076"/>
          <ac:spMkLst>
            <pc:docMk/>
            <pc:sldMk cId="3737898125" sldId="359"/>
            <ac:spMk id="716" creationId="{00000000-0000-0000-0000-000000000000}"/>
          </ac:spMkLst>
        </pc:spChg>
        <pc:graphicFrameChg chg="modGraphic">
          <ac:chgData name="Cheong Keng Hoong" userId="a50c117a3b2ab858" providerId="LiveId" clId="{AEC5FEF2-72FD-41BE-B7F2-2B0D61F9FC83}" dt="2026-03-05T06:34:50.794" v="2263" actId="13926"/>
          <ac:graphicFrameMkLst>
            <pc:docMk/>
            <pc:sldMk cId="3737898125" sldId="359"/>
            <ac:graphicFrameMk id="717" creationId="{00000000-0000-0000-0000-000000000000}"/>
          </ac:graphicFrameMkLst>
        </pc:graphicFrameChg>
      </pc:sldChg>
      <pc:sldChg chg="modSp del modNotes">
        <pc:chgData name="Cheong Keng Hoong" userId="a50c117a3b2ab858" providerId="LiveId" clId="{AEC5FEF2-72FD-41BE-B7F2-2B0D61F9FC83}" dt="2026-03-05T06:35:28.364" v="2264" actId="47"/>
        <pc:sldMkLst>
          <pc:docMk/>
          <pc:sldMk cId="0" sldId="360"/>
        </pc:sldMkLst>
      </pc:sldChg>
      <pc:sldChg chg="modSp del">
        <pc:chgData name="Cheong Keng Hoong" userId="a50c117a3b2ab858" providerId="LiveId" clId="{AEC5FEF2-72FD-41BE-B7F2-2B0D61F9FC83}" dt="2026-03-05T06:35:28.364" v="2264" actId="47"/>
        <pc:sldMkLst>
          <pc:docMk/>
          <pc:sldMk cId="0" sldId="361"/>
        </pc:sldMkLst>
      </pc:sldChg>
      <pc:sldChg chg="modSp del modNotes">
        <pc:chgData name="Cheong Keng Hoong" userId="a50c117a3b2ab858" providerId="LiveId" clId="{AEC5FEF2-72FD-41BE-B7F2-2B0D61F9FC83}" dt="2026-03-05T06:35:28.364" v="2264" actId="47"/>
        <pc:sldMkLst>
          <pc:docMk/>
          <pc:sldMk cId="0" sldId="362"/>
        </pc:sldMkLst>
      </pc:sldChg>
      <pc:sldChg chg="modSp del">
        <pc:chgData name="Cheong Keng Hoong" userId="a50c117a3b2ab858" providerId="LiveId" clId="{AEC5FEF2-72FD-41BE-B7F2-2B0D61F9FC83}" dt="2026-03-05T06:35:47.635" v="2265" actId="47"/>
        <pc:sldMkLst>
          <pc:docMk/>
          <pc:sldMk cId="0" sldId="363"/>
        </pc:sldMkLst>
      </pc:sldChg>
      <pc:sldChg chg="modSp del">
        <pc:chgData name="Cheong Keng Hoong" userId="a50c117a3b2ab858" providerId="LiveId" clId="{AEC5FEF2-72FD-41BE-B7F2-2B0D61F9FC83}" dt="2026-03-05T06:35:47.635" v="2265" actId="47"/>
        <pc:sldMkLst>
          <pc:docMk/>
          <pc:sldMk cId="0" sldId="364"/>
        </pc:sldMkLst>
      </pc:sldChg>
      <pc:sldChg chg="modSp del">
        <pc:chgData name="Cheong Keng Hoong" userId="a50c117a3b2ab858" providerId="LiveId" clId="{AEC5FEF2-72FD-41BE-B7F2-2B0D61F9FC83}" dt="2026-03-05T06:35:47.635" v="2265" actId="47"/>
        <pc:sldMkLst>
          <pc:docMk/>
          <pc:sldMk cId="0" sldId="365"/>
        </pc:sldMkLst>
      </pc:sldChg>
      <pc:sldChg chg="modSp del">
        <pc:chgData name="Cheong Keng Hoong" userId="a50c117a3b2ab858" providerId="LiveId" clId="{AEC5FEF2-72FD-41BE-B7F2-2B0D61F9FC83}" dt="2026-03-05T06:35:47.635" v="2265" actId="47"/>
        <pc:sldMkLst>
          <pc:docMk/>
          <pc:sldMk cId="0" sldId="366"/>
        </pc:sldMkLst>
      </pc:sldChg>
      <pc:sldChg chg="modSp del">
        <pc:chgData name="Cheong Keng Hoong" userId="a50c117a3b2ab858" providerId="LiveId" clId="{AEC5FEF2-72FD-41BE-B7F2-2B0D61F9FC83}" dt="2026-03-05T06:35:47.635" v="2265" actId="47"/>
        <pc:sldMkLst>
          <pc:docMk/>
          <pc:sldMk cId="0" sldId="367"/>
        </pc:sldMkLst>
      </pc:sldChg>
      <pc:sldChg chg="modSp del">
        <pc:chgData name="Cheong Keng Hoong" userId="a50c117a3b2ab858" providerId="LiveId" clId="{AEC5FEF2-72FD-41BE-B7F2-2B0D61F9FC83}" dt="2026-03-05T06:35:47.635" v="2265" actId="47"/>
        <pc:sldMkLst>
          <pc:docMk/>
          <pc:sldMk cId="0" sldId="368"/>
        </pc:sldMkLst>
      </pc:sldChg>
      <pc:sldChg chg="modSp del">
        <pc:chgData name="Cheong Keng Hoong" userId="a50c117a3b2ab858" providerId="LiveId" clId="{AEC5FEF2-72FD-41BE-B7F2-2B0D61F9FC83}" dt="2026-03-05T06:35:47.635" v="2265" actId="47"/>
        <pc:sldMkLst>
          <pc:docMk/>
          <pc:sldMk cId="0" sldId="369"/>
        </pc:sldMkLst>
      </pc:sldChg>
      <pc:sldChg chg="modSp del">
        <pc:chgData name="Cheong Keng Hoong" userId="a50c117a3b2ab858" providerId="LiveId" clId="{AEC5FEF2-72FD-41BE-B7F2-2B0D61F9FC83}" dt="2026-03-05T06:35:47.635" v="2265" actId="47"/>
        <pc:sldMkLst>
          <pc:docMk/>
          <pc:sldMk cId="0" sldId="370"/>
        </pc:sldMkLst>
      </pc:sldChg>
      <pc:sldChg chg="modSp del">
        <pc:chgData name="Cheong Keng Hoong" userId="a50c117a3b2ab858" providerId="LiveId" clId="{AEC5FEF2-72FD-41BE-B7F2-2B0D61F9FC83}" dt="2026-03-05T06:35:47.635" v="2265" actId="47"/>
        <pc:sldMkLst>
          <pc:docMk/>
          <pc:sldMk cId="0" sldId="371"/>
        </pc:sldMkLst>
      </pc:sldChg>
      <pc:sldChg chg="modSp del">
        <pc:chgData name="Cheong Keng Hoong" userId="a50c117a3b2ab858" providerId="LiveId" clId="{AEC5FEF2-72FD-41BE-B7F2-2B0D61F9FC83}" dt="2026-03-05T06:35:47.635" v="2265" actId="47"/>
        <pc:sldMkLst>
          <pc:docMk/>
          <pc:sldMk cId="0" sldId="372"/>
        </pc:sldMkLst>
      </pc:sldChg>
      <pc:sldChg chg="modSp del">
        <pc:chgData name="Cheong Keng Hoong" userId="a50c117a3b2ab858" providerId="LiveId" clId="{AEC5FEF2-72FD-41BE-B7F2-2B0D61F9FC83}" dt="2026-03-05T06:35:47.635" v="2265" actId="47"/>
        <pc:sldMkLst>
          <pc:docMk/>
          <pc:sldMk cId="0" sldId="373"/>
        </pc:sldMkLst>
      </pc:sldChg>
      <pc:sldChg chg="modSp del">
        <pc:chgData name="Cheong Keng Hoong" userId="a50c117a3b2ab858" providerId="LiveId" clId="{AEC5FEF2-72FD-41BE-B7F2-2B0D61F9FC83}" dt="2026-03-05T06:35:47.635" v="2265" actId="47"/>
        <pc:sldMkLst>
          <pc:docMk/>
          <pc:sldMk cId="0" sldId="374"/>
        </pc:sldMkLst>
      </pc:sldChg>
      <pc:sldChg chg="modSp del">
        <pc:chgData name="Cheong Keng Hoong" userId="a50c117a3b2ab858" providerId="LiveId" clId="{AEC5FEF2-72FD-41BE-B7F2-2B0D61F9FC83}" dt="2026-03-05T06:35:47.635" v="2265" actId="47"/>
        <pc:sldMkLst>
          <pc:docMk/>
          <pc:sldMk cId="0" sldId="375"/>
        </pc:sldMkLst>
      </pc:sldChg>
      <pc:sldChg chg="modSp del">
        <pc:chgData name="Cheong Keng Hoong" userId="a50c117a3b2ab858" providerId="LiveId" clId="{AEC5FEF2-72FD-41BE-B7F2-2B0D61F9FC83}" dt="2026-03-05T06:53:23.158" v="2327" actId="47"/>
        <pc:sldMkLst>
          <pc:docMk/>
          <pc:sldMk cId="0" sldId="376"/>
        </pc:sldMkLst>
      </pc:sldChg>
      <pc:sldChg chg="modSp del">
        <pc:chgData name="Cheong Keng Hoong" userId="a50c117a3b2ab858" providerId="LiveId" clId="{AEC5FEF2-72FD-41BE-B7F2-2B0D61F9FC83}" dt="2026-03-05T06:53:23.158" v="2327" actId="47"/>
        <pc:sldMkLst>
          <pc:docMk/>
          <pc:sldMk cId="0" sldId="377"/>
        </pc:sldMkLst>
      </pc:sldChg>
      <pc:sldChg chg="modSp del">
        <pc:chgData name="Cheong Keng Hoong" userId="a50c117a3b2ab858" providerId="LiveId" clId="{AEC5FEF2-72FD-41BE-B7F2-2B0D61F9FC83}" dt="2026-03-05T06:53:23.158" v="2327" actId="47"/>
        <pc:sldMkLst>
          <pc:docMk/>
          <pc:sldMk cId="0" sldId="378"/>
        </pc:sldMkLst>
      </pc:sldChg>
      <pc:sldChg chg="modSp del">
        <pc:chgData name="Cheong Keng Hoong" userId="a50c117a3b2ab858" providerId="LiveId" clId="{AEC5FEF2-72FD-41BE-B7F2-2B0D61F9FC83}" dt="2026-03-05T06:53:23.158" v="2327" actId="47"/>
        <pc:sldMkLst>
          <pc:docMk/>
          <pc:sldMk cId="0" sldId="379"/>
        </pc:sldMkLst>
      </pc:sldChg>
      <pc:sldChg chg="modSp del">
        <pc:chgData name="Cheong Keng Hoong" userId="a50c117a3b2ab858" providerId="LiveId" clId="{AEC5FEF2-72FD-41BE-B7F2-2B0D61F9FC83}" dt="2026-03-05T06:53:23.158" v="2327" actId="47"/>
        <pc:sldMkLst>
          <pc:docMk/>
          <pc:sldMk cId="0" sldId="380"/>
        </pc:sldMkLst>
      </pc:sldChg>
      <pc:sldChg chg="modSp del">
        <pc:chgData name="Cheong Keng Hoong" userId="a50c117a3b2ab858" providerId="LiveId" clId="{AEC5FEF2-72FD-41BE-B7F2-2B0D61F9FC83}" dt="2026-03-05T06:53:23.158" v="2327" actId="47"/>
        <pc:sldMkLst>
          <pc:docMk/>
          <pc:sldMk cId="0" sldId="381"/>
        </pc:sldMkLst>
      </pc:sldChg>
      <pc:sldChg chg="modSp del">
        <pc:chgData name="Cheong Keng Hoong" userId="a50c117a3b2ab858" providerId="LiveId" clId="{AEC5FEF2-72FD-41BE-B7F2-2B0D61F9FC83}" dt="2026-03-05T06:53:23.158" v="2327" actId="47"/>
        <pc:sldMkLst>
          <pc:docMk/>
          <pc:sldMk cId="0" sldId="382"/>
        </pc:sldMkLst>
      </pc:sldChg>
      <pc:sldChg chg="modSp del">
        <pc:chgData name="Cheong Keng Hoong" userId="a50c117a3b2ab858" providerId="LiveId" clId="{AEC5FEF2-72FD-41BE-B7F2-2B0D61F9FC83}" dt="2026-03-05T06:17:20.522" v="2102" actId="47"/>
        <pc:sldMkLst>
          <pc:docMk/>
          <pc:sldMk cId="1825032650" sldId="383"/>
        </pc:sldMkLst>
      </pc:sldChg>
      <pc:sldChg chg="delSp modSp add del mod">
        <pc:chgData name="Cheong Keng Hoong" userId="a50c117a3b2ab858" providerId="LiveId" clId="{AEC5FEF2-72FD-41BE-B7F2-2B0D61F9FC83}" dt="2026-03-05T05:59:14.510" v="1953" actId="47"/>
        <pc:sldMkLst>
          <pc:docMk/>
          <pc:sldMk cId="1154679847" sldId="385"/>
        </pc:sldMkLst>
      </pc:sldChg>
      <pc:sldChg chg="addSp delSp modSp add del mod ord">
        <pc:chgData name="Cheong Keng Hoong" userId="a50c117a3b2ab858" providerId="LiveId" clId="{AEC5FEF2-72FD-41BE-B7F2-2B0D61F9FC83}" dt="2026-03-05T05:59:54.640" v="1956" actId="47"/>
        <pc:sldMkLst>
          <pc:docMk/>
          <pc:sldMk cId="3964660513" sldId="386"/>
        </pc:sldMkLst>
      </pc:sldChg>
      <pc:sldChg chg="addSp delSp modSp add del mod">
        <pc:chgData name="Cheong Keng Hoong" userId="a50c117a3b2ab858" providerId="LiveId" clId="{AEC5FEF2-72FD-41BE-B7F2-2B0D61F9FC83}" dt="2026-03-06T03:21:03.038" v="2394" actId="1076"/>
        <pc:sldMkLst>
          <pc:docMk/>
          <pc:sldMk cId="3685502381" sldId="387"/>
        </pc:sldMkLst>
        <pc:spChg chg="mod">
          <ac:chgData name="Cheong Keng Hoong" userId="a50c117a3b2ab858" providerId="LiveId" clId="{AEC5FEF2-72FD-41BE-B7F2-2B0D61F9FC83}" dt="2026-03-06T03:21:03.038" v="2394" actId="1076"/>
          <ac:spMkLst>
            <pc:docMk/>
            <pc:sldMk cId="3685502381" sldId="387"/>
            <ac:spMk id="5" creationId="{5BBC3E78-4D99-E7B5-E483-B78D36FF2489}"/>
          </ac:spMkLst>
        </pc:spChg>
      </pc:sldChg>
      <pc:sldChg chg="add del ord">
        <pc:chgData name="Cheong Keng Hoong" userId="a50c117a3b2ab858" providerId="LiveId" clId="{AEC5FEF2-72FD-41BE-B7F2-2B0D61F9FC83}" dt="2026-03-05T06:15:20.725" v="2064" actId="47"/>
        <pc:sldMkLst>
          <pc:docMk/>
          <pc:sldMk cId="205765052" sldId="388"/>
        </pc:sldMkLst>
      </pc:sldChg>
      <pc:sldChg chg="addSp delSp modSp new del mod">
        <pc:chgData name="Cheong Keng Hoong" userId="a50c117a3b2ab858" providerId="LiveId" clId="{AEC5FEF2-72FD-41BE-B7F2-2B0D61F9FC83}" dt="2026-03-05T05:59:14.510" v="1953" actId="47"/>
        <pc:sldMkLst>
          <pc:docMk/>
          <pc:sldMk cId="2995254280" sldId="389"/>
        </pc:sldMkLst>
      </pc:sldChg>
      <pc:sldChg chg="new del ord">
        <pc:chgData name="Cheong Keng Hoong" userId="a50c117a3b2ab858" providerId="LiveId" clId="{AEC5FEF2-72FD-41BE-B7F2-2B0D61F9FC83}" dt="2026-03-05T06:15:20.725" v="2064" actId="47"/>
        <pc:sldMkLst>
          <pc:docMk/>
          <pc:sldMk cId="26781963" sldId="390"/>
        </pc:sldMkLst>
      </pc:sldChg>
      <pc:sldChg chg="new del ord">
        <pc:chgData name="Cheong Keng Hoong" userId="a50c117a3b2ab858" providerId="LiveId" clId="{AEC5FEF2-72FD-41BE-B7F2-2B0D61F9FC83}" dt="2026-03-05T06:15:20.725" v="2064" actId="47"/>
        <pc:sldMkLst>
          <pc:docMk/>
          <pc:sldMk cId="140607893" sldId="391"/>
        </pc:sldMkLst>
      </pc:sldChg>
      <pc:sldChg chg="addSp delSp modSp new del mod">
        <pc:chgData name="Cheong Keng Hoong" userId="a50c117a3b2ab858" providerId="LiveId" clId="{AEC5FEF2-72FD-41BE-B7F2-2B0D61F9FC83}" dt="2026-03-05T05:59:49.299" v="1955" actId="47"/>
        <pc:sldMkLst>
          <pc:docMk/>
          <pc:sldMk cId="1313223361" sldId="392"/>
        </pc:sldMkLst>
      </pc:sldChg>
      <pc:sldChg chg="modSp add del mod">
        <pc:chgData name="Cheong Keng Hoong" userId="a50c117a3b2ab858" providerId="LiveId" clId="{AEC5FEF2-72FD-41BE-B7F2-2B0D61F9FC83}" dt="2026-03-05T05:59:14.510" v="1953" actId="47"/>
        <pc:sldMkLst>
          <pc:docMk/>
          <pc:sldMk cId="2091039902" sldId="393"/>
        </pc:sldMkLst>
      </pc:sldChg>
      <pc:sldChg chg="addSp delSp modSp add del mod">
        <pc:chgData name="Cheong Keng Hoong" userId="a50c117a3b2ab858" providerId="LiveId" clId="{AEC5FEF2-72FD-41BE-B7F2-2B0D61F9FC83}" dt="2026-03-05T06:00:11.046" v="1957" actId="2696"/>
        <pc:sldMkLst>
          <pc:docMk/>
          <pc:sldMk cId="3114877282" sldId="394"/>
        </pc:sldMkLst>
      </pc:sldChg>
      <pc:sldChg chg="modSp add mod">
        <pc:chgData name="Cheong Keng Hoong" userId="a50c117a3b2ab858" providerId="LiveId" clId="{AEC5FEF2-72FD-41BE-B7F2-2B0D61F9FC83}" dt="2026-03-05T06:02:45.365" v="1968" actId="207"/>
        <pc:sldMkLst>
          <pc:docMk/>
          <pc:sldMk cId="3226740154" sldId="394"/>
        </pc:sldMkLst>
        <pc:graphicFrameChg chg="modGraphic">
          <ac:chgData name="Cheong Keng Hoong" userId="a50c117a3b2ab858" providerId="LiveId" clId="{AEC5FEF2-72FD-41BE-B7F2-2B0D61F9FC83}" dt="2026-03-05T06:02:45.365" v="1968" actId="207"/>
          <ac:graphicFrameMkLst>
            <pc:docMk/>
            <pc:sldMk cId="3226740154" sldId="394"/>
            <ac:graphicFrameMk id="161" creationId="{8AD7460D-BC5C-3D33-B7AF-FED01EEED67B}"/>
          </ac:graphicFrameMkLst>
        </pc:graphicFrameChg>
      </pc:sldChg>
      <pc:sldChg chg="modSp add mod">
        <pc:chgData name="Cheong Keng Hoong" userId="a50c117a3b2ab858" providerId="LiveId" clId="{AEC5FEF2-72FD-41BE-B7F2-2B0D61F9FC83}" dt="2026-03-05T06:01:00.396" v="1961" actId="13926"/>
        <pc:sldMkLst>
          <pc:docMk/>
          <pc:sldMk cId="2758466616" sldId="395"/>
        </pc:sldMkLst>
        <pc:spChg chg="mod">
          <ac:chgData name="Cheong Keng Hoong" userId="a50c117a3b2ab858" providerId="LiveId" clId="{AEC5FEF2-72FD-41BE-B7F2-2B0D61F9FC83}" dt="2026-03-05T06:01:00.396" v="1961" actId="13926"/>
          <ac:spMkLst>
            <pc:docMk/>
            <pc:sldMk cId="2758466616" sldId="395"/>
            <ac:spMk id="166" creationId="{4DEF0C8F-59B1-65C5-736E-6FED105EC91E}"/>
          </ac:spMkLst>
        </pc:spChg>
      </pc:sldChg>
      <pc:sldChg chg="modSp add del mod">
        <pc:chgData name="Cheong Keng Hoong" userId="a50c117a3b2ab858" providerId="LiveId" clId="{AEC5FEF2-72FD-41BE-B7F2-2B0D61F9FC83}" dt="2026-03-05T06:00:11.046" v="1957" actId="2696"/>
        <pc:sldMkLst>
          <pc:docMk/>
          <pc:sldMk cId="3310508350" sldId="395"/>
        </pc:sldMkLst>
      </pc:sldChg>
      <pc:sldChg chg="add del">
        <pc:chgData name="Cheong Keng Hoong" userId="a50c117a3b2ab858" providerId="LiveId" clId="{AEC5FEF2-72FD-41BE-B7F2-2B0D61F9FC83}" dt="2026-03-05T06:03:21.484" v="1969" actId="47"/>
        <pc:sldMkLst>
          <pc:docMk/>
          <pc:sldMk cId="1487864059" sldId="396"/>
        </pc:sldMkLst>
      </pc:sldChg>
      <pc:sldChg chg="modSp add del mod">
        <pc:chgData name="Cheong Keng Hoong" userId="a50c117a3b2ab858" providerId="LiveId" clId="{AEC5FEF2-72FD-41BE-B7F2-2B0D61F9FC83}" dt="2026-03-05T06:00:11.046" v="1957" actId="2696"/>
        <pc:sldMkLst>
          <pc:docMk/>
          <pc:sldMk cId="1977579170" sldId="396"/>
        </pc:sldMkLst>
      </pc:sldChg>
      <pc:sldChg chg="modSp add del mod ord">
        <pc:chgData name="Cheong Keng Hoong" userId="a50c117a3b2ab858" providerId="LiveId" clId="{AEC5FEF2-72FD-41BE-B7F2-2B0D61F9FC83}" dt="2026-03-05T05:59:34.310" v="1954" actId="47"/>
        <pc:sldMkLst>
          <pc:docMk/>
          <pc:sldMk cId="3835154280" sldId="397"/>
        </pc:sldMkLst>
      </pc:sldChg>
      <pc:sldChg chg="modSp add mod">
        <pc:chgData name="Cheong Keng Hoong" userId="a50c117a3b2ab858" providerId="LiveId" clId="{AEC5FEF2-72FD-41BE-B7F2-2B0D61F9FC83}" dt="2026-03-05T06:03:31.112" v="1971" actId="207"/>
        <pc:sldMkLst>
          <pc:docMk/>
          <pc:sldMk cId="1502498128" sldId="398"/>
        </pc:sldMkLst>
        <pc:spChg chg="mod">
          <ac:chgData name="Cheong Keng Hoong" userId="a50c117a3b2ab858" providerId="LiveId" clId="{AEC5FEF2-72FD-41BE-B7F2-2B0D61F9FC83}" dt="2026-03-05T06:03:31.112" v="1971" actId="207"/>
          <ac:spMkLst>
            <pc:docMk/>
            <pc:sldMk cId="1502498128" sldId="398"/>
            <ac:spMk id="4" creationId="{3C94577F-CA1A-38A5-A198-B3E6E8789B05}"/>
          </ac:spMkLst>
        </pc:spChg>
        <pc:spChg chg="mod">
          <ac:chgData name="Cheong Keng Hoong" userId="a50c117a3b2ab858" providerId="LiveId" clId="{AEC5FEF2-72FD-41BE-B7F2-2B0D61F9FC83}" dt="2026-03-05T06:03:26.031" v="1970" actId="122"/>
          <ac:spMkLst>
            <pc:docMk/>
            <pc:sldMk cId="1502498128" sldId="398"/>
            <ac:spMk id="611" creationId="{945C2A63-E5C5-E2AF-5111-5F8CFC69ACB5}"/>
          </ac:spMkLst>
        </pc:spChg>
        <pc:spChg chg="mod">
          <ac:chgData name="Cheong Keng Hoong" userId="a50c117a3b2ab858" providerId="LiveId" clId="{AEC5FEF2-72FD-41BE-B7F2-2B0D61F9FC83}" dt="2026-03-05T06:01:40.335" v="1964" actId="27636"/>
          <ac:spMkLst>
            <pc:docMk/>
            <pc:sldMk cId="1502498128" sldId="398"/>
            <ac:spMk id="612" creationId="{AB907BA3-8128-DDFA-944A-F150AA875A94}"/>
          </ac:spMkLst>
        </pc:spChg>
      </pc:sldChg>
      <pc:sldChg chg="addSp modSp add del mod">
        <pc:chgData name="Cheong Keng Hoong" userId="a50c117a3b2ab858" providerId="LiveId" clId="{AEC5FEF2-72FD-41BE-B7F2-2B0D61F9FC83}" dt="2026-03-05T06:01:36.061" v="1962" actId="2696"/>
        <pc:sldMkLst>
          <pc:docMk/>
          <pc:sldMk cId="2629473477" sldId="398"/>
        </pc:sldMkLst>
      </pc:sldChg>
      <pc:sldChg chg="modSp add mod">
        <pc:chgData name="Cheong Keng Hoong" userId="a50c117a3b2ab858" providerId="LiveId" clId="{AEC5FEF2-72FD-41BE-B7F2-2B0D61F9FC83}" dt="2026-03-05T06:08:37.873" v="2036" actId="207"/>
        <pc:sldMkLst>
          <pc:docMk/>
          <pc:sldMk cId="1490448592" sldId="399"/>
        </pc:sldMkLst>
        <pc:spChg chg="mod">
          <ac:chgData name="Cheong Keng Hoong" userId="a50c117a3b2ab858" providerId="LiveId" clId="{AEC5FEF2-72FD-41BE-B7F2-2B0D61F9FC83}" dt="2026-03-05T06:04:21.070" v="1977" actId="207"/>
          <ac:spMkLst>
            <pc:docMk/>
            <pc:sldMk cId="1490448592" sldId="399"/>
            <ac:spMk id="2" creationId="{75C4FC25-77F4-0256-A853-CA253B41AC32}"/>
          </ac:spMkLst>
        </pc:spChg>
        <pc:spChg chg="mod">
          <ac:chgData name="Cheong Keng Hoong" userId="a50c117a3b2ab858" providerId="LiveId" clId="{AEC5FEF2-72FD-41BE-B7F2-2B0D61F9FC83}" dt="2026-03-05T06:08:37.873" v="2036" actId="207"/>
          <ac:spMkLst>
            <pc:docMk/>
            <pc:sldMk cId="1490448592" sldId="399"/>
            <ac:spMk id="615" creationId="{BEACB849-863B-8F14-C932-AFFF29C851E3}"/>
          </ac:spMkLst>
        </pc:spChg>
      </pc:sldChg>
      <pc:sldChg chg="addSp delSp modSp add del mod">
        <pc:chgData name="Cheong Keng Hoong" userId="a50c117a3b2ab858" providerId="LiveId" clId="{AEC5FEF2-72FD-41BE-B7F2-2B0D61F9FC83}" dt="2026-03-05T06:01:36.061" v="1962" actId="2696"/>
        <pc:sldMkLst>
          <pc:docMk/>
          <pc:sldMk cId="2629035023" sldId="399"/>
        </pc:sldMkLst>
      </pc:sldChg>
      <pc:sldChg chg="modSp add mod">
        <pc:chgData name="Cheong Keng Hoong" userId="a50c117a3b2ab858" providerId="LiveId" clId="{AEC5FEF2-72FD-41BE-B7F2-2B0D61F9FC83}" dt="2026-02-20T03:20:46.008" v="1307" actId="27636"/>
        <pc:sldMkLst>
          <pc:docMk/>
          <pc:sldMk cId="3136998857" sldId="400"/>
        </pc:sldMkLst>
        <pc:spChg chg="mod">
          <ac:chgData name="Cheong Keng Hoong" userId="a50c117a3b2ab858" providerId="LiveId" clId="{AEC5FEF2-72FD-41BE-B7F2-2B0D61F9FC83}" dt="2026-02-20T03:20:46.008" v="1307" actId="27636"/>
          <ac:spMkLst>
            <pc:docMk/>
            <pc:sldMk cId="3136998857" sldId="400"/>
            <ac:spMk id="618" creationId="{8E15BAC0-99CE-7D86-8154-3D733133A410}"/>
          </ac:spMkLst>
        </pc:spChg>
      </pc:sldChg>
      <pc:sldChg chg="modSp add mod ord">
        <pc:chgData name="Cheong Keng Hoong" userId="a50c117a3b2ab858" providerId="LiveId" clId="{AEC5FEF2-72FD-41BE-B7F2-2B0D61F9FC83}" dt="2026-03-05T06:11:33.033" v="2062" actId="20577"/>
        <pc:sldMkLst>
          <pc:docMk/>
          <pc:sldMk cId="1586682427" sldId="402"/>
        </pc:sldMkLst>
        <pc:spChg chg="mod">
          <ac:chgData name="Cheong Keng Hoong" userId="a50c117a3b2ab858" providerId="LiveId" clId="{AEC5FEF2-72FD-41BE-B7F2-2B0D61F9FC83}" dt="2026-02-20T03:23:06.327" v="1328" actId="2711"/>
          <ac:spMkLst>
            <pc:docMk/>
            <pc:sldMk cId="1586682427" sldId="402"/>
            <ac:spMk id="620" creationId="{32635378-2C9F-3986-3AEB-EEE153DC5454}"/>
          </ac:spMkLst>
        </pc:spChg>
        <pc:spChg chg="mod">
          <ac:chgData name="Cheong Keng Hoong" userId="a50c117a3b2ab858" providerId="LiveId" clId="{AEC5FEF2-72FD-41BE-B7F2-2B0D61F9FC83}" dt="2026-02-20T03:22:49.107" v="1327" actId="2711"/>
          <ac:spMkLst>
            <pc:docMk/>
            <pc:sldMk cId="1586682427" sldId="402"/>
            <ac:spMk id="621" creationId="{8EA54F1C-40B6-75E6-F026-8E7EE46A3FEF}"/>
          </ac:spMkLst>
        </pc:spChg>
        <pc:spChg chg="mod">
          <ac:chgData name="Cheong Keng Hoong" userId="a50c117a3b2ab858" providerId="LiveId" clId="{AEC5FEF2-72FD-41BE-B7F2-2B0D61F9FC83}" dt="2026-02-20T03:23:19.518" v="1330" actId="207"/>
          <ac:spMkLst>
            <pc:docMk/>
            <pc:sldMk cId="1586682427" sldId="402"/>
            <ac:spMk id="626" creationId="{E35A6C6F-381C-D65E-54B5-429E8059F78C}"/>
          </ac:spMkLst>
        </pc:spChg>
        <pc:spChg chg="mod">
          <ac:chgData name="Cheong Keng Hoong" userId="a50c117a3b2ab858" providerId="LiveId" clId="{AEC5FEF2-72FD-41BE-B7F2-2B0D61F9FC83}" dt="2026-02-20T03:22:04.073" v="1320" actId="207"/>
          <ac:spMkLst>
            <pc:docMk/>
            <pc:sldMk cId="1586682427" sldId="402"/>
            <ac:spMk id="629" creationId="{7815BE8A-6C95-3FC6-4075-74D7F693041E}"/>
          </ac:spMkLst>
        </pc:spChg>
        <pc:spChg chg="mod">
          <ac:chgData name="Cheong Keng Hoong" userId="a50c117a3b2ab858" providerId="LiveId" clId="{AEC5FEF2-72FD-41BE-B7F2-2B0D61F9FC83}" dt="2026-03-05T06:11:33.033" v="2062" actId="20577"/>
          <ac:spMkLst>
            <pc:docMk/>
            <pc:sldMk cId="1586682427" sldId="402"/>
            <ac:spMk id="635" creationId="{1C2C0FBA-5729-2501-F706-67105E4CE492}"/>
          </ac:spMkLst>
        </pc:spChg>
      </pc:sldChg>
      <pc:sldChg chg="add ord">
        <pc:chgData name="Cheong Keng Hoong" userId="a50c117a3b2ab858" providerId="LiveId" clId="{AEC5FEF2-72FD-41BE-B7F2-2B0D61F9FC83}" dt="2026-02-20T03:23:48.284" v="1334"/>
        <pc:sldMkLst>
          <pc:docMk/>
          <pc:sldMk cId="1388478145" sldId="403"/>
        </pc:sldMkLst>
      </pc:sldChg>
      <pc:sldChg chg="modSp add mod ord">
        <pc:chgData name="Cheong Keng Hoong" userId="a50c117a3b2ab858" providerId="LiveId" clId="{AEC5FEF2-72FD-41BE-B7F2-2B0D61F9FC83}" dt="2026-03-05T06:12:05.147" v="2063" actId="403"/>
        <pc:sldMkLst>
          <pc:docMk/>
          <pc:sldMk cId="3185939314" sldId="404"/>
        </pc:sldMkLst>
        <pc:spChg chg="mod">
          <ac:chgData name="Cheong Keng Hoong" userId="a50c117a3b2ab858" providerId="LiveId" clId="{AEC5FEF2-72FD-41BE-B7F2-2B0D61F9FC83}" dt="2026-03-05T06:12:05.147" v="2063" actId="403"/>
          <ac:spMkLst>
            <pc:docMk/>
            <pc:sldMk cId="3185939314" sldId="404"/>
            <ac:spMk id="655" creationId="{98781131-3ED3-E8E2-C774-60E83B284FD7}"/>
          </ac:spMkLst>
        </pc:spChg>
        <pc:spChg chg="mod">
          <ac:chgData name="Cheong Keng Hoong" userId="a50c117a3b2ab858" providerId="LiveId" clId="{AEC5FEF2-72FD-41BE-B7F2-2B0D61F9FC83}" dt="2026-02-20T03:30:12.085" v="1474" actId="403"/>
          <ac:spMkLst>
            <pc:docMk/>
            <pc:sldMk cId="3185939314" sldId="404"/>
            <ac:spMk id="656" creationId="{86CFE623-2751-DC8F-2242-8E2575306BC6}"/>
          </ac:spMkLst>
        </pc:spChg>
      </pc:sldChg>
      <pc:sldChg chg="modSp add mod ord">
        <pc:chgData name="Cheong Keng Hoong" userId="a50c117a3b2ab858" providerId="LiveId" clId="{AEC5FEF2-72FD-41BE-B7F2-2B0D61F9FC83}" dt="2026-02-20T03:27:03.623" v="1404" actId="27636"/>
        <pc:sldMkLst>
          <pc:docMk/>
          <pc:sldMk cId="2998839518" sldId="405"/>
        </pc:sldMkLst>
        <pc:spChg chg="mod">
          <ac:chgData name="Cheong Keng Hoong" userId="a50c117a3b2ab858" providerId="LiveId" clId="{AEC5FEF2-72FD-41BE-B7F2-2B0D61F9FC83}" dt="2026-02-20T03:27:03.623" v="1404" actId="27636"/>
          <ac:spMkLst>
            <pc:docMk/>
            <pc:sldMk cId="2998839518" sldId="405"/>
            <ac:spMk id="658" creationId="{C64CB8DD-1091-60FF-263E-AAA619085128}"/>
          </ac:spMkLst>
        </pc:spChg>
      </pc:sldChg>
      <pc:sldChg chg="modSp add mod ord">
        <pc:chgData name="Cheong Keng Hoong" userId="a50c117a3b2ab858" providerId="LiveId" clId="{AEC5FEF2-72FD-41BE-B7F2-2B0D61F9FC83}" dt="2026-02-20T03:33:55.634" v="1496" actId="403"/>
        <pc:sldMkLst>
          <pc:docMk/>
          <pc:sldMk cId="3956711314" sldId="406"/>
        </pc:sldMkLst>
        <pc:spChg chg="mod">
          <ac:chgData name="Cheong Keng Hoong" userId="a50c117a3b2ab858" providerId="LiveId" clId="{AEC5FEF2-72FD-41BE-B7F2-2B0D61F9FC83}" dt="2026-02-20T03:33:55.634" v="1496" actId="403"/>
          <ac:spMkLst>
            <pc:docMk/>
            <pc:sldMk cId="3956711314" sldId="406"/>
            <ac:spMk id="661" creationId="{6420B11D-DCF1-C377-32FD-015CB1A3E888}"/>
          </ac:spMkLst>
        </pc:spChg>
      </pc:sldChg>
      <pc:sldChg chg="modSp add mod ord">
        <pc:chgData name="Cheong Keng Hoong" userId="a50c117a3b2ab858" providerId="LiveId" clId="{AEC5FEF2-72FD-41BE-B7F2-2B0D61F9FC83}" dt="2026-02-20T03:28:42.323" v="1450" actId="404"/>
        <pc:sldMkLst>
          <pc:docMk/>
          <pc:sldMk cId="4149335730" sldId="407"/>
        </pc:sldMkLst>
        <pc:spChg chg="mod">
          <ac:chgData name="Cheong Keng Hoong" userId="a50c117a3b2ab858" providerId="LiveId" clId="{AEC5FEF2-72FD-41BE-B7F2-2B0D61F9FC83}" dt="2026-02-20T03:27:35.381" v="1415" actId="1076"/>
          <ac:spMkLst>
            <pc:docMk/>
            <pc:sldMk cId="4149335730" sldId="407"/>
            <ac:spMk id="663" creationId="{127BCB64-4389-8613-15F1-5E91436C9E86}"/>
          </ac:spMkLst>
        </pc:spChg>
        <pc:spChg chg="mod">
          <ac:chgData name="Cheong Keng Hoong" userId="a50c117a3b2ab858" providerId="LiveId" clId="{AEC5FEF2-72FD-41BE-B7F2-2B0D61F9FC83}" dt="2026-02-20T03:28:42.323" v="1450" actId="404"/>
          <ac:spMkLst>
            <pc:docMk/>
            <pc:sldMk cId="4149335730" sldId="407"/>
            <ac:spMk id="664" creationId="{E987B28E-5FAC-9957-4922-544B153FD06B}"/>
          </ac:spMkLst>
        </pc:spChg>
      </pc:sldChg>
      <pc:sldChg chg="add ord">
        <pc:chgData name="Cheong Keng Hoong" userId="a50c117a3b2ab858" providerId="LiveId" clId="{AEC5FEF2-72FD-41BE-B7F2-2B0D61F9FC83}" dt="2026-02-20T03:32:52.950" v="1482"/>
        <pc:sldMkLst>
          <pc:docMk/>
          <pc:sldMk cId="2309857148" sldId="408"/>
        </pc:sldMkLst>
      </pc:sldChg>
      <pc:sldChg chg="modSp add mod ord">
        <pc:chgData name="Cheong Keng Hoong" userId="a50c117a3b2ab858" providerId="LiveId" clId="{AEC5FEF2-72FD-41BE-B7F2-2B0D61F9FC83}" dt="2026-02-20T03:39:04.501" v="1525" actId="13926"/>
        <pc:sldMkLst>
          <pc:docMk/>
          <pc:sldMk cId="3379823618" sldId="409"/>
        </pc:sldMkLst>
        <pc:spChg chg="mod">
          <ac:chgData name="Cheong Keng Hoong" userId="a50c117a3b2ab858" providerId="LiveId" clId="{AEC5FEF2-72FD-41BE-B7F2-2B0D61F9FC83}" dt="2026-02-20T03:38:20.514" v="1520" actId="403"/>
          <ac:spMkLst>
            <pc:docMk/>
            <pc:sldMk cId="3379823618" sldId="409"/>
            <ac:spMk id="670" creationId="{3A8D8F51-0DBD-E6C5-AB29-13273B30C48E}"/>
          </ac:spMkLst>
        </pc:spChg>
        <pc:spChg chg="mod">
          <ac:chgData name="Cheong Keng Hoong" userId="a50c117a3b2ab858" providerId="LiveId" clId="{AEC5FEF2-72FD-41BE-B7F2-2B0D61F9FC83}" dt="2026-02-20T03:39:04.501" v="1525" actId="13926"/>
          <ac:spMkLst>
            <pc:docMk/>
            <pc:sldMk cId="3379823618" sldId="409"/>
            <ac:spMk id="672" creationId="{955CD7FD-CA26-84C6-FE70-3E9CB0EF8EF5}"/>
          </ac:spMkLst>
        </pc:spChg>
      </pc:sldChg>
      <pc:sldChg chg="modSp add mod ord">
        <pc:chgData name="Cheong Keng Hoong" userId="a50c117a3b2ab858" providerId="LiveId" clId="{AEC5FEF2-72FD-41BE-B7F2-2B0D61F9FC83}" dt="2026-03-05T06:42:32.343" v="2281" actId="403"/>
        <pc:sldMkLst>
          <pc:docMk/>
          <pc:sldMk cId="1875510968" sldId="410"/>
        </pc:sldMkLst>
        <pc:spChg chg="mod">
          <ac:chgData name="Cheong Keng Hoong" userId="a50c117a3b2ab858" providerId="LiveId" clId="{AEC5FEF2-72FD-41BE-B7F2-2B0D61F9FC83}" dt="2026-03-05T06:42:32.343" v="2281" actId="403"/>
          <ac:spMkLst>
            <pc:docMk/>
            <pc:sldMk cId="1875510968" sldId="410"/>
            <ac:spMk id="674" creationId="{88FA71E4-3C7E-E31F-9183-1C097979FA35}"/>
          </ac:spMkLst>
        </pc:spChg>
        <pc:spChg chg="mod">
          <ac:chgData name="Cheong Keng Hoong" userId="a50c117a3b2ab858" providerId="LiveId" clId="{AEC5FEF2-72FD-41BE-B7F2-2B0D61F9FC83}" dt="2026-03-05T06:27:28.018" v="2195" actId="948"/>
          <ac:spMkLst>
            <pc:docMk/>
            <pc:sldMk cId="1875510968" sldId="410"/>
            <ac:spMk id="675" creationId="{25B1FE4C-9392-FF17-3046-03D9FA36BD7C}"/>
          </ac:spMkLst>
        </pc:spChg>
      </pc:sldChg>
      <pc:sldChg chg="add del">
        <pc:chgData name="Cheong Keng Hoong" userId="a50c117a3b2ab858" providerId="LiveId" clId="{AEC5FEF2-72FD-41BE-B7F2-2B0D61F9FC83}" dt="2026-03-05T06:15:36.866" v="2065" actId="47"/>
        <pc:sldMkLst>
          <pc:docMk/>
          <pc:sldMk cId="1213648684" sldId="411"/>
        </pc:sldMkLst>
      </pc:sldChg>
      <pc:sldChg chg="add del">
        <pc:chgData name="Cheong Keng Hoong" userId="a50c117a3b2ab858" providerId="LiveId" clId="{AEC5FEF2-72FD-41BE-B7F2-2B0D61F9FC83}" dt="2026-03-05T06:35:28.364" v="2264" actId="47"/>
        <pc:sldMkLst>
          <pc:docMk/>
          <pc:sldMk cId="878709825" sldId="412"/>
        </pc:sldMkLst>
      </pc:sldChg>
      <pc:sldChg chg="add ord">
        <pc:chgData name="Cheong Keng Hoong" userId="a50c117a3b2ab858" providerId="LiveId" clId="{AEC5FEF2-72FD-41BE-B7F2-2B0D61F9FC83}" dt="2026-02-20T03:31:25.932" v="1480"/>
        <pc:sldMkLst>
          <pc:docMk/>
          <pc:sldMk cId="2177093018" sldId="413"/>
        </pc:sldMkLst>
      </pc:sldChg>
      <pc:sldChg chg="addSp delSp modSp new mod">
        <pc:chgData name="Cheong Keng Hoong" userId="a50c117a3b2ab858" providerId="LiveId" clId="{AEC5FEF2-72FD-41BE-B7F2-2B0D61F9FC83}" dt="2026-03-05T07:05:46.536" v="2377" actId="123"/>
        <pc:sldMkLst>
          <pc:docMk/>
          <pc:sldMk cId="475372561" sldId="414"/>
        </pc:sldMkLst>
        <pc:spChg chg="add del mod">
          <ac:chgData name="Cheong Keng Hoong" userId="a50c117a3b2ab858" providerId="LiveId" clId="{AEC5FEF2-72FD-41BE-B7F2-2B0D61F9FC83}" dt="2026-03-05T07:05:29.712" v="2371" actId="1076"/>
          <ac:spMkLst>
            <pc:docMk/>
            <pc:sldMk cId="475372561" sldId="414"/>
            <ac:spMk id="2" creationId="{0E791473-BC8A-FE95-9A5F-049E889CB481}"/>
          </ac:spMkLst>
        </pc:spChg>
        <pc:spChg chg="add mod">
          <ac:chgData name="Cheong Keng Hoong" userId="a50c117a3b2ab858" providerId="LiveId" clId="{AEC5FEF2-72FD-41BE-B7F2-2B0D61F9FC83}" dt="2026-03-05T07:05:46.536" v="2377" actId="123"/>
          <ac:spMkLst>
            <pc:docMk/>
            <pc:sldMk cId="475372561" sldId="414"/>
            <ac:spMk id="3" creationId="{29C224A8-66BF-9043-4B2A-26F2994A88B8}"/>
          </ac:spMkLst>
        </pc:spChg>
      </pc:sldChg>
      <pc:sldChg chg="modSp new del mod ord">
        <pc:chgData name="Cheong Keng Hoong" userId="a50c117a3b2ab858" providerId="LiveId" clId="{AEC5FEF2-72FD-41BE-B7F2-2B0D61F9FC83}" dt="2026-03-05T05:59:54.640" v="1956" actId="47"/>
        <pc:sldMkLst>
          <pc:docMk/>
          <pc:sldMk cId="3580138434" sldId="415"/>
        </pc:sldMkLst>
      </pc:sldChg>
      <pc:sldChg chg="addSp delSp modSp new del mod">
        <pc:chgData name="Cheong Keng Hoong" userId="a50c117a3b2ab858" providerId="LiveId" clId="{AEC5FEF2-72FD-41BE-B7F2-2B0D61F9FC83}" dt="2026-03-05T05:59:14.510" v="1953" actId="47"/>
        <pc:sldMkLst>
          <pc:docMk/>
          <pc:sldMk cId="2315303400" sldId="416"/>
        </pc:sldMkLst>
      </pc:sldChg>
      <pc:sldChg chg="modSp new mod ord">
        <pc:chgData name="Cheong Keng Hoong" userId="a50c117a3b2ab858" providerId="LiveId" clId="{AEC5FEF2-72FD-41BE-B7F2-2B0D61F9FC83}" dt="2026-03-05T06:09:46.409" v="2056" actId="255"/>
        <pc:sldMkLst>
          <pc:docMk/>
          <pc:sldMk cId="734539057" sldId="417"/>
        </pc:sldMkLst>
        <pc:spChg chg="mod">
          <ac:chgData name="Cheong Keng Hoong" userId="a50c117a3b2ab858" providerId="LiveId" clId="{AEC5FEF2-72FD-41BE-B7F2-2B0D61F9FC83}" dt="2026-02-20T07:18:08.410" v="1864" actId="1076"/>
          <ac:spMkLst>
            <pc:docMk/>
            <pc:sldMk cId="734539057" sldId="417"/>
            <ac:spMk id="2" creationId="{FA4E29CE-E326-F0FE-1708-2E712480C758}"/>
          </ac:spMkLst>
        </pc:spChg>
        <pc:spChg chg="mod">
          <ac:chgData name="Cheong Keng Hoong" userId="a50c117a3b2ab858" providerId="LiveId" clId="{AEC5FEF2-72FD-41BE-B7F2-2B0D61F9FC83}" dt="2026-03-05T06:09:25.917" v="2042" actId="14100"/>
          <ac:spMkLst>
            <pc:docMk/>
            <pc:sldMk cId="734539057" sldId="417"/>
            <ac:spMk id="3" creationId="{CD7F07E2-03A7-07E0-E79F-7BAE0CFA6662}"/>
          </ac:spMkLst>
        </pc:spChg>
        <pc:spChg chg="mod">
          <ac:chgData name="Cheong Keng Hoong" userId="a50c117a3b2ab858" providerId="LiveId" clId="{AEC5FEF2-72FD-41BE-B7F2-2B0D61F9FC83}" dt="2026-03-05T06:09:46.409" v="2056" actId="255"/>
          <ac:spMkLst>
            <pc:docMk/>
            <pc:sldMk cId="734539057" sldId="417"/>
            <ac:spMk id="4" creationId="{B010C3AA-7574-FDEE-C836-687A109A22AD}"/>
          </ac:spMkLst>
        </pc:spChg>
      </pc:sldChg>
      <pc:sldChg chg="addSp delSp modSp new mod">
        <pc:chgData name="Cheong Keng Hoong" userId="a50c117a3b2ab858" providerId="LiveId" clId="{AEC5FEF2-72FD-41BE-B7F2-2B0D61F9FC83}" dt="2026-02-20T07:22:08.939" v="1890" actId="1076"/>
        <pc:sldMkLst>
          <pc:docMk/>
          <pc:sldMk cId="1859423529" sldId="418"/>
        </pc:sldMkLst>
        <pc:spChg chg="add mod">
          <ac:chgData name="Cheong Keng Hoong" userId="a50c117a3b2ab858" providerId="LiveId" clId="{AEC5FEF2-72FD-41BE-B7F2-2B0D61F9FC83}" dt="2026-02-20T07:22:08.939" v="1890" actId="1076"/>
          <ac:spMkLst>
            <pc:docMk/>
            <pc:sldMk cId="1859423529" sldId="418"/>
            <ac:spMk id="8" creationId="{52C26ED6-10D7-9E21-6BA3-D20FAE248398}"/>
          </ac:spMkLst>
        </pc:spChg>
        <pc:picChg chg="add mod">
          <ac:chgData name="Cheong Keng Hoong" userId="a50c117a3b2ab858" providerId="LiveId" clId="{AEC5FEF2-72FD-41BE-B7F2-2B0D61F9FC83}" dt="2026-02-20T07:21:23.130" v="1885" actId="26606"/>
          <ac:picMkLst>
            <pc:docMk/>
            <pc:sldMk cId="1859423529" sldId="418"/>
            <ac:picMk id="7" creationId="{EC58DEB8-4917-D43E-6131-170FDAEFF36F}"/>
          </ac:picMkLst>
        </pc:picChg>
      </pc:sldChg>
      <pc:sldChg chg="new del setBg">
        <pc:chgData name="Cheong Keng Hoong" userId="a50c117a3b2ab858" providerId="LiveId" clId="{AEC5FEF2-72FD-41BE-B7F2-2B0D61F9FC83}" dt="2026-03-05T06:01:44.883" v="1965" actId="47"/>
        <pc:sldMkLst>
          <pc:docMk/>
          <pc:sldMk cId="891061737" sldId="419"/>
        </pc:sldMkLst>
      </pc:sldChg>
      <pc:sldChg chg="new del">
        <pc:chgData name="Cheong Keng Hoong" userId="a50c117a3b2ab858" providerId="LiveId" clId="{AEC5FEF2-72FD-41BE-B7F2-2B0D61F9FC83}" dt="2026-03-05T05:53:11.047" v="1893" actId="47"/>
        <pc:sldMkLst>
          <pc:docMk/>
          <pc:sldMk cId="895992838" sldId="420"/>
        </pc:sldMkLst>
      </pc:sldChg>
      <pc:sldChg chg="modSp add mod">
        <pc:chgData name="Cheong Keng Hoong" userId="a50c117a3b2ab858" providerId="LiveId" clId="{AEC5FEF2-72FD-41BE-B7F2-2B0D61F9FC83}" dt="2026-03-05T06:08:09.907" v="2033" actId="20577"/>
        <pc:sldMkLst>
          <pc:docMk/>
          <pc:sldMk cId="2838512490" sldId="420"/>
        </pc:sldMkLst>
        <pc:spChg chg="mod">
          <ac:chgData name="Cheong Keng Hoong" userId="a50c117a3b2ab858" providerId="LiveId" clId="{AEC5FEF2-72FD-41BE-B7F2-2B0D61F9FC83}" dt="2026-03-05T06:08:09.907" v="2033" actId="20577"/>
          <ac:spMkLst>
            <pc:docMk/>
            <pc:sldMk cId="2838512490" sldId="420"/>
            <ac:spMk id="81" creationId="{B97BBC61-8814-364B-4620-0D8DB2FC080F}"/>
          </ac:spMkLst>
        </pc:spChg>
      </pc:sldChg>
      <pc:sldChg chg="add">
        <pc:chgData name="Cheong Keng Hoong" userId="a50c117a3b2ab858" providerId="LiveId" clId="{AEC5FEF2-72FD-41BE-B7F2-2B0D61F9FC83}" dt="2026-03-05T05:53:56.949" v="1894"/>
        <pc:sldMkLst>
          <pc:docMk/>
          <pc:sldMk cId="1870992158" sldId="421"/>
        </pc:sldMkLst>
      </pc:sldChg>
      <pc:sldChg chg="add">
        <pc:chgData name="Cheong Keng Hoong" userId="a50c117a3b2ab858" providerId="LiveId" clId="{AEC5FEF2-72FD-41BE-B7F2-2B0D61F9FC83}" dt="2026-03-05T05:54:43.078" v="1907"/>
        <pc:sldMkLst>
          <pc:docMk/>
          <pc:sldMk cId="2126095829" sldId="422"/>
        </pc:sldMkLst>
      </pc:sldChg>
      <pc:sldChg chg="modSp add mod">
        <pc:chgData name="Cheong Keng Hoong" userId="a50c117a3b2ab858" providerId="LiveId" clId="{AEC5FEF2-72FD-41BE-B7F2-2B0D61F9FC83}" dt="2026-03-05T05:58:31.869" v="1952" actId="113"/>
        <pc:sldMkLst>
          <pc:docMk/>
          <pc:sldMk cId="1382354544" sldId="423"/>
        </pc:sldMkLst>
        <pc:spChg chg="mod">
          <ac:chgData name="Cheong Keng Hoong" userId="a50c117a3b2ab858" providerId="LiveId" clId="{AEC5FEF2-72FD-41BE-B7F2-2B0D61F9FC83}" dt="2026-03-05T05:55:26.197" v="1912" actId="20577"/>
          <ac:spMkLst>
            <pc:docMk/>
            <pc:sldMk cId="1382354544" sldId="423"/>
            <ac:spMk id="4" creationId="{2B6188A4-6ED4-BF60-F839-6897118A8D78}"/>
          </ac:spMkLst>
        </pc:spChg>
        <pc:spChg chg="mod">
          <ac:chgData name="Cheong Keng Hoong" userId="a50c117a3b2ab858" providerId="LiveId" clId="{AEC5FEF2-72FD-41BE-B7F2-2B0D61F9FC83}" dt="2026-03-05T05:58:31.869" v="1952" actId="113"/>
          <ac:spMkLst>
            <pc:docMk/>
            <pc:sldMk cId="1382354544" sldId="423"/>
            <ac:spMk id="5" creationId="{D5895503-A610-65CF-929B-42A0B9415F35}"/>
          </ac:spMkLst>
        </pc:spChg>
      </pc:sldChg>
      <pc:sldChg chg="new del setBg">
        <pc:chgData name="Cheong Keng Hoong" userId="a50c117a3b2ab858" providerId="LiveId" clId="{AEC5FEF2-72FD-41BE-B7F2-2B0D61F9FC83}" dt="2026-03-05T06:53:23.158" v="2327" actId="47"/>
        <pc:sldMkLst>
          <pc:docMk/>
          <pc:sldMk cId="3488735064" sldId="424"/>
        </pc:sldMkLst>
      </pc:sldChg>
      <pc:sldChg chg="add">
        <pc:chgData name="Cheong Keng Hoong" userId="a50c117a3b2ab858" providerId="LiveId" clId="{AEC5FEF2-72FD-41BE-B7F2-2B0D61F9FC83}" dt="2026-03-05T06:22:27.917" v="2160"/>
        <pc:sldMkLst>
          <pc:docMk/>
          <pc:sldMk cId="1160316230" sldId="425"/>
        </pc:sldMkLst>
      </pc:sldChg>
      <pc:sldChg chg="modSp add mod">
        <pc:chgData name="Cheong Keng Hoong" userId="a50c117a3b2ab858" providerId="LiveId" clId="{AEC5FEF2-72FD-41BE-B7F2-2B0D61F9FC83}" dt="2026-03-05T07:04:56.217" v="2368" actId="207"/>
        <pc:sldMkLst>
          <pc:docMk/>
          <pc:sldMk cId="232950288" sldId="426"/>
        </pc:sldMkLst>
        <pc:spChg chg="mod">
          <ac:chgData name="Cheong Keng Hoong" userId="a50c117a3b2ab858" providerId="LiveId" clId="{AEC5FEF2-72FD-41BE-B7F2-2B0D61F9FC83}" dt="2026-03-05T07:04:56.217" v="2368" actId="207"/>
          <ac:spMkLst>
            <pc:docMk/>
            <pc:sldMk cId="232950288" sldId="426"/>
            <ac:spMk id="5" creationId="{099F9B0E-118C-16FA-3477-7AE5A6FD96F6}"/>
          </ac:spMkLst>
        </pc:spChg>
      </pc:sldChg>
      <pc:sldChg chg="modSp add mod">
        <pc:chgData name="Cheong Keng Hoong" userId="a50c117a3b2ab858" providerId="LiveId" clId="{AEC5FEF2-72FD-41BE-B7F2-2B0D61F9FC83}" dt="2026-03-05T07:05:07.441" v="2370" actId="207"/>
        <pc:sldMkLst>
          <pc:docMk/>
          <pc:sldMk cId="3123452501" sldId="427"/>
        </pc:sldMkLst>
        <pc:spChg chg="mod">
          <ac:chgData name="Cheong Keng Hoong" userId="a50c117a3b2ab858" providerId="LiveId" clId="{AEC5FEF2-72FD-41BE-B7F2-2B0D61F9FC83}" dt="2026-03-05T07:05:07.441" v="2370" actId="207"/>
          <ac:spMkLst>
            <pc:docMk/>
            <pc:sldMk cId="3123452501" sldId="427"/>
            <ac:spMk id="5" creationId="{9E64E185-891C-6A02-AC3A-1E3CAF648EB0}"/>
          </ac:spMkLst>
        </pc:spChg>
      </pc:sldChg>
      <pc:sldChg chg="new del">
        <pc:chgData name="Cheong Keng Hoong" userId="a50c117a3b2ab858" providerId="LiveId" clId="{AEC5FEF2-72FD-41BE-B7F2-2B0D61F9FC83}" dt="2026-03-05T06:53:23.158" v="2327" actId="47"/>
        <pc:sldMkLst>
          <pc:docMk/>
          <pc:sldMk cId="1338227218" sldId="428"/>
        </pc:sldMkLst>
      </pc:sldChg>
      <pc:sldChg chg="modSp add mod">
        <pc:chgData name="Cheong Keng Hoong" userId="a50c117a3b2ab858" providerId="LiveId" clId="{AEC5FEF2-72FD-41BE-B7F2-2B0D61F9FC83}" dt="2026-03-05T06:50:31.643" v="2319" actId="207"/>
        <pc:sldMkLst>
          <pc:docMk/>
          <pc:sldMk cId="371109264" sldId="429"/>
        </pc:sldMkLst>
        <pc:spChg chg="mod">
          <ac:chgData name="Cheong Keng Hoong" userId="a50c117a3b2ab858" providerId="LiveId" clId="{AEC5FEF2-72FD-41BE-B7F2-2B0D61F9FC83}" dt="2026-03-05T06:50:31.643" v="2319" actId="207"/>
          <ac:spMkLst>
            <pc:docMk/>
            <pc:sldMk cId="371109264" sldId="429"/>
            <ac:spMk id="107" creationId="{CA04EAEC-EF71-64DA-9AF5-DF7EAC5E8D1F}"/>
          </ac:spMkLst>
        </pc:spChg>
      </pc:sldChg>
      <pc:sldChg chg="addSp delSp modSp new mod setBg">
        <pc:chgData name="Cheong Keng Hoong" userId="a50c117a3b2ab858" providerId="LiveId" clId="{AEC5FEF2-72FD-41BE-B7F2-2B0D61F9FC83}" dt="2026-03-05T07:02:20.596" v="2361" actId="14100"/>
        <pc:sldMkLst>
          <pc:docMk/>
          <pc:sldMk cId="2010081748" sldId="430"/>
        </pc:sldMkLst>
        <pc:spChg chg="del">
          <ac:chgData name="Cheong Keng Hoong" userId="a50c117a3b2ab858" providerId="LiveId" clId="{AEC5FEF2-72FD-41BE-B7F2-2B0D61F9FC83}" dt="2026-03-05T07:00:17.721" v="2344" actId="478"/>
          <ac:spMkLst>
            <pc:docMk/>
            <pc:sldMk cId="2010081748" sldId="430"/>
            <ac:spMk id="2" creationId="{54A8B2D3-5880-A0B7-37EF-6F9395CEA494}"/>
          </ac:spMkLst>
        </pc:spChg>
        <pc:spChg chg="del mod">
          <ac:chgData name="Cheong Keng Hoong" userId="a50c117a3b2ab858" providerId="LiveId" clId="{AEC5FEF2-72FD-41BE-B7F2-2B0D61F9FC83}" dt="2026-03-05T07:00:28.835" v="2347" actId="478"/>
          <ac:spMkLst>
            <pc:docMk/>
            <pc:sldMk cId="2010081748" sldId="430"/>
            <ac:spMk id="3" creationId="{CB44E38F-0FB9-DF42-8FAC-532920E2C4D7}"/>
          </ac:spMkLst>
        </pc:spChg>
        <pc:spChg chg="add del mod">
          <ac:chgData name="Cheong Keng Hoong" userId="a50c117a3b2ab858" providerId="LiveId" clId="{AEC5FEF2-72FD-41BE-B7F2-2B0D61F9FC83}" dt="2026-03-05T07:01:04.344" v="2353" actId="478"/>
          <ac:spMkLst>
            <pc:docMk/>
            <pc:sldMk cId="2010081748" sldId="430"/>
            <ac:spMk id="5" creationId="{7E3F1AC1-167A-A89C-1B06-3BEFCC62B33B}"/>
          </ac:spMkLst>
        </pc:spChg>
        <pc:spChg chg="add del mod">
          <ac:chgData name="Cheong Keng Hoong" userId="a50c117a3b2ab858" providerId="LiveId" clId="{AEC5FEF2-72FD-41BE-B7F2-2B0D61F9FC83}" dt="2026-03-05T07:00:52.330" v="2351" actId="478"/>
          <ac:spMkLst>
            <pc:docMk/>
            <pc:sldMk cId="2010081748" sldId="430"/>
            <ac:spMk id="6" creationId="{A43695E3-514A-D630-25BD-E6FC60C6D13E}"/>
          </ac:spMkLst>
        </pc:spChg>
        <pc:spChg chg="add del mod">
          <ac:chgData name="Cheong Keng Hoong" userId="a50c117a3b2ab858" providerId="LiveId" clId="{AEC5FEF2-72FD-41BE-B7F2-2B0D61F9FC83}" dt="2026-03-05T07:01:07.235" v="2354" actId="478"/>
          <ac:spMkLst>
            <pc:docMk/>
            <pc:sldMk cId="2010081748" sldId="430"/>
            <ac:spMk id="7" creationId="{9423CECB-7640-B220-E91C-56CA617A2E9F}"/>
          </ac:spMkLst>
        </pc:spChg>
        <pc:spChg chg="add del mod">
          <ac:chgData name="Cheong Keng Hoong" userId="a50c117a3b2ab858" providerId="LiveId" clId="{AEC5FEF2-72FD-41BE-B7F2-2B0D61F9FC83}" dt="2026-03-05T07:01:01.549" v="2352" actId="478"/>
          <ac:spMkLst>
            <pc:docMk/>
            <pc:sldMk cId="2010081748" sldId="430"/>
            <ac:spMk id="8" creationId="{12FE125D-CA40-EDCA-55B6-F7C2CFD01F5B}"/>
          </ac:spMkLst>
        </pc:spChg>
        <pc:graphicFrameChg chg="add del mod modGraphic">
          <ac:chgData name="Cheong Keng Hoong" userId="a50c117a3b2ab858" providerId="LiveId" clId="{AEC5FEF2-72FD-41BE-B7F2-2B0D61F9FC83}" dt="2026-03-05T07:00:47.691" v="2350" actId="478"/>
          <ac:graphicFrameMkLst>
            <pc:docMk/>
            <pc:sldMk cId="2010081748" sldId="430"/>
            <ac:graphicFrameMk id="4" creationId="{763909FD-69ED-B5AA-711C-BDFC750CD427}"/>
          </ac:graphicFrameMkLst>
        </pc:graphicFrameChg>
        <pc:picChg chg="add mod">
          <ac:chgData name="Cheong Keng Hoong" userId="a50c117a3b2ab858" providerId="LiveId" clId="{AEC5FEF2-72FD-41BE-B7F2-2B0D61F9FC83}" dt="2026-03-05T07:02:20.596" v="2361" actId="14100"/>
          <ac:picMkLst>
            <pc:docMk/>
            <pc:sldMk cId="2010081748" sldId="430"/>
            <ac:picMk id="10" creationId="{E347EE37-6766-D6F0-97D6-E47137ABF726}"/>
          </ac:picMkLst>
        </pc:picChg>
      </pc:sldChg>
      <pc:sldMasterChg chg="modSp delSldLayout modSldLayout">
        <pc:chgData name="Cheong Keng Hoong" userId="a50c117a3b2ab858" providerId="LiveId" clId="{AEC5FEF2-72FD-41BE-B7F2-2B0D61F9FC83}" dt="2026-03-05T06:17:12.203" v="2094" actId="47"/>
        <pc:sldMasterMkLst>
          <pc:docMk/>
          <pc:sldMasterMk cId="0" sldId="2147483648"/>
        </pc:sldMasterMkLst>
        <pc:spChg chg="mod">
          <ac:chgData name="Cheong Keng Hoong" userId="a50c117a3b2ab858" providerId="LiveId" clId="{AEC5FEF2-72FD-41BE-B7F2-2B0D61F9FC83}" dt="2026-02-19T23:37:30.700" v="0"/>
          <ac:spMkLst>
            <pc:docMk/>
            <pc:sldMasterMk cId="0" sldId="2147483648"/>
            <ac:spMk id="2" creationId="{00000000-0000-0000-0000-000000000000}"/>
          </ac:spMkLst>
        </pc:spChg>
        <pc:spChg chg="mod">
          <ac:chgData name="Cheong Keng Hoong" userId="a50c117a3b2ab858" providerId="LiveId" clId="{AEC5FEF2-72FD-41BE-B7F2-2B0D61F9FC83}" dt="2026-02-19T23:37:30.700" v="0"/>
          <ac:spMkLst>
            <pc:docMk/>
            <pc:sldMasterMk cId="0" sldId="2147483648"/>
            <ac:spMk id="3" creationId="{00000000-0000-0000-0000-000000000000}"/>
          </ac:spMkLst>
        </pc:spChg>
        <pc:spChg chg="mod">
          <ac:chgData name="Cheong Keng Hoong" userId="a50c117a3b2ab858" providerId="LiveId" clId="{AEC5FEF2-72FD-41BE-B7F2-2B0D61F9FC83}" dt="2026-02-19T23:37:30.700" v="0"/>
          <ac:spMkLst>
            <pc:docMk/>
            <pc:sldMasterMk cId="0" sldId="2147483648"/>
            <ac:spMk id="4" creationId="{00000000-0000-0000-0000-000000000000}"/>
          </ac:spMkLst>
        </pc:spChg>
        <pc:sldLayoutChg chg="modSp del">
          <pc:chgData name="Cheong Keng Hoong" userId="a50c117a3b2ab858" providerId="LiveId" clId="{AEC5FEF2-72FD-41BE-B7F2-2B0D61F9FC83}" dt="2026-03-05T06:16:26.377" v="2084" actId="47"/>
          <pc:sldLayoutMkLst>
            <pc:docMk/>
            <pc:sldMasterMk cId="0" sldId="2147483648"/>
            <pc:sldLayoutMk cId="0" sldId="2147483651"/>
          </pc:sldLayoutMkLst>
        </pc:sldLayoutChg>
        <pc:sldLayoutChg chg="modSp">
          <pc:chgData name="Cheong Keng Hoong" userId="a50c117a3b2ab858" providerId="LiveId" clId="{AEC5FEF2-72FD-41BE-B7F2-2B0D61F9FC83}" dt="2026-02-19T23:37:30.700" v="0"/>
          <pc:sldLayoutMkLst>
            <pc:docMk/>
            <pc:sldMasterMk cId="0" sldId="2147483648"/>
            <pc:sldLayoutMk cId="0" sldId="2147483652"/>
          </pc:sldLayoutMkLst>
          <pc:spChg chg="mod">
            <ac:chgData name="Cheong Keng Hoong" userId="a50c117a3b2ab858" providerId="LiveId" clId="{AEC5FEF2-72FD-41BE-B7F2-2B0D61F9FC83}" dt="2026-02-19T23:37:30.700" v="0"/>
            <ac:spMkLst>
              <pc:docMk/>
              <pc:sldMasterMk cId="0" sldId="2147483648"/>
              <pc:sldLayoutMk cId="0" sldId="2147483652"/>
              <ac:spMk id="39" creationId="{00000000-0000-0000-0000-000000000000}"/>
            </ac:spMkLst>
          </pc:spChg>
        </pc:sldLayoutChg>
        <pc:sldLayoutChg chg="modSp">
          <pc:chgData name="Cheong Keng Hoong" userId="a50c117a3b2ab858" providerId="LiveId" clId="{AEC5FEF2-72FD-41BE-B7F2-2B0D61F9FC83}" dt="2026-02-19T23:37:30.700" v="0"/>
          <pc:sldLayoutMkLst>
            <pc:docMk/>
            <pc:sldMasterMk cId="0" sldId="2147483648"/>
            <pc:sldLayoutMk cId="0" sldId="2147483653"/>
          </pc:sldLayoutMkLst>
          <pc:spChg chg="mod">
            <ac:chgData name="Cheong Keng Hoong" userId="a50c117a3b2ab858" providerId="LiveId" clId="{AEC5FEF2-72FD-41BE-B7F2-2B0D61F9FC83}" dt="2026-02-19T23:37:30.700" v="0"/>
            <ac:spMkLst>
              <pc:docMk/>
              <pc:sldMasterMk cId="0" sldId="2147483648"/>
              <pc:sldLayoutMk cId="0" sldId="2147483653"/>
              <ac:spMk id="47" creationId="{00000000-0000-0000-0000-000000000000}"/>
            </ac:spMkLst>
          </pc:spChg>
        </pc:sldLayoutChg>
        <pc:sldLayoutChg chg="del">
          <pc:chgData name="Cheong Keng Hoong" userId="a50c117a3b2ab858" providerId="LiveId" clId="{AEC5FEF2-72FD-41BE-B7F2-2B0D61F9FC83}" dt="2026-03-05T06:17:10.620" v="2092" actId="47"/>
          <pc:sldLayoutMkLst>
            <pc:docMk/>
            <pc:sldMasterMk cId="0" sldId="2147483648"/>
            <pc:sldLayoutMk cId="0" sldId="2147483654"/>
          </pc:sldLayoutMkLst>
        </pc:sldLayoutChg>
        <pc:sldLayoutChg chg="modSp del">
          <pc:chgData name="Cheong Keng Hoong" userId="a50c117a3b2ab858" providerId="LiveId" clId="{AEC5FEF2-72FD-41BE-B7F2-2B0D61F9FC83}" dt="2026-03-05T06:17:12.203" v="2094" actId="47"/>
          <pc:sldLayoutMkLst>
            <pc:docMk/>
            <pc:sldMasterMk cId="0" sldId="2147483648"/>
            <pc:sldLayoutMk cId="0" sldId="2147483655"/>
          </pc:sldLayoutMkLst>
        </pc:sldLayoutChg>
      </pc:sldMasterChg>
      <pc:sldMasterChg chg="delSldLayout">
        <pc:chgData name="Cheong Keng Hoong" userId="a50c117a3b2ab858" providerId="LiveId" clId="{AEC5FEF2-72FD-41BE-B7F2-2B0D61F9FC83}" dt="2026-03-05T06:53:23.158" v="2327" actId="47"/>
        <pc:sldMasterMkLst>
          <pc:docMk/>
          <pc:sldMasterMk cId="3694144472" sldId="2147483671"/>
        </pc:sldMasterMkLst>
        <pc:sldLayoutChg chg="del">
          <pc:chgData name="Cheong Keng Hoong" userId="a50c117a3b2ab858" providerId="LiveId" clId="{AEC5FEF2-72FD-41BE-B7F2-2B0D61F9FC83}" dt="2026-03-05T06:53:23.158" v="2327" actId="47"/>
          <pc:sldLayoutMkLst>
            <pc:docMk/>
            <pc:sldMasterMk cId="3694144472" sldId="2147483671"/>
            <pc:sldLayoutMk cId="2777960147" sldId="214748367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90EFB7-7A08-4061-9F0D-03FC82B00ACC}" type="doc">
      <dgm:prSet loTypeId="urn:microsoft.com/office/officeart/2005/8/layout/hList1" loCatId="list" qsTypeId="urn:microsoft.com/office/officeart/2005/8/quickstyle/3d2" qsCatId="3D" csTypeId="urn:microsoft.com/office/officeart/2005/8/colors/colorful2" csCatId="colorful" phldr="1"/>
      <dgm:spPr/>
      <dgm:t>
        <a:bodyPr/>
        <a:lstStyle/>
        <a:p>
          <a:endParaRPr lang="en-SG"/>
        </a:p>
      </dgm:t>
    </dgm:pt>
    <dgm:pt modelId="{8D3DD604-1754-4A41-AC99-FBFEDBF1B533}">
      <dgm:prSet phldrT="[Text]"/>
      <dgm:spPr>
        <a:gradFill flip="none" rotWithShape="1">
          <a:gsLst>
            <a:gs pos="0">
              <a:schemeClr val="accent2">
                <a:hueOff val="0"/>
                <a:satOff val="0"/>
                <a:alphaOff val="0"/>
                <a:tint val="100000"/>
                <a:shade val="100000"/>
                <a:satMod val="129999"/>
                <a:lumMod val="58000"/>
                <a:lumOff val="42000"/>
              </a:schemeClr>
            </a:gs>
            <a:gs pos="100000">
              <a:schemeClr val="accent2">
                <a:hueOff val="0"/>
                <a:satOff val="0"/>
                <a:lumOff val="0"/>
                <a:alphaOff val="0"/>
                <a:tint val="50000"/>
                <a:shade val="100000"/>
                <a:satMod val="350000"/>
              </a:schemeClr>
            </a:gs>
          </a:gsLst>
          <a:path path="shape">
            <a:fillToRect l="50000" t="50000" r="50000" b="50000"/>
          </a:path>
          <a:tileRect/>
        </a:gradFill>
      </dgm:spPr>
      <dgm:t>
        <a:bodyPr/>
        <a:lstStyle/>
        <a:p>
          <a:r>
            <a:rPr lang="en-US" b="1" dirty="0"/>
            <a:t>Spirit is NOT the Father</a:t>
          </a:r>
          <a:endParaRPr lang="en-SG" b="1" dirty="0"/>
        </a:p>
      </dgm:t>
    </dgm:pt>
    <dgm:pt modelId="{60DFE133-B5B1-44A0-9162-267037D2081E}" type="parTrans" cxnId="{D805E45E-1BC5-4DF3-BA8D-75D03644DFA8}">
      <dgm:prSet/>
      <dgm:spPr/>
      <dgm:t>
        <a:bodyPr/>
        <a:lstStyle/>
        <a:p>
          <a:endParaRPr lang="en-SG"/>
        </a:p>
      </dgm:t>
    </dgm:pt>
    <dgm:pt modelId="{444931BE-979E-46EC-907E-75A6C445BD8F}" type="sibTrans" cxnId="{D805E45E-1BC5-4DF3-BA8D-75D03644DFA8}">
      <dgm:prSet/>
      <dgm:spPr/>
      <dgm:t>
        <a:bodyPr/>
        <a:lstStyle/>
        <a:p>
          <a:endParaRPr lang="en-SG"/>
        </a:p>
      </dgm:t>
    </dgm:pt>
    <dgm:pt modelId="{A5BC0BF3-B60D-47D3-9120-CF41EA98E228}">
      <dgm:prSet phldrT="[Text]"/>
      <dgm:spPr/>
      <dgm:t>
        <a:bodyPr/>
        <a:lstStyle/>
        <a:p>
          <a:pPr algn="l"/>
          <a:r>
            <a:rPr lang="en-US" dirty="0"/>
            <a:t>Matt 3: </a:t>
          </a:r>
          <a:r>
            <a:rPr lang="en-US" b="1" i="0" baseline="30000" dirty="0"/>
            <a:t>16 </a:t>
          </a:r>
          <a:r>
            <a:rPr lang="en-US" b="0" i="0" dirty="0"/>
            <a:t>And Jesus, when he was baptized, went up straightway out of the water: and, lo, the heavens were opened unto him, and he saw the Spirit of God descending like a dove, and lighting upon him:</a:t>
          </a:r>
          <a:endParaRPr lang="en-SG" dirty="0"/>
        </a:p>
      </dgm:t>
    </dgm:pt>
    <dgm:pt modelId="{A198063A-0762-41C4-B459-38D878CA6F75}" type="parTrans" cxnId="{60837361-9E29-4148-A577-C0F751B5DAC1}">
      <dgm:prSet/>
      <dgm:spPr/>
      <dgm:t>
        <a:bodyPr/>
        <a:lstStyle/>
        <a:p>
          <a:endParaRPr lang="en-SG"/>
        </a:p>
      </dgm:t>
    </dgm:pt>
    <dgm:pt modelId="{45EA9994-470B-49F8-9DE4-35ACC2A2423A}" type="sibTrans" cxnId="{60837361-9E29-4148-A577-C0F751B5DAC1}">
      <dgm:prSet/>
      <dgm:spPr/>
      <dgm:t>
        <a:bodyPr/>
        <a:lstStyle/>
        <a:p>
          <a:endParaRPr lang="en-SG"/>
        </a:p>
      </dgm:t>
    </dgm:pt>
    <dgm:pt modelId="{24DA5406-625A-4871-8DDF-97506CA01E7A}">
      <dgm:prSet phldrT="[Text]"/>
      <dgm:spPr/>
      <dgm:t>
        <a:bodyPr/>
        <a:lstStyle/>
        <a:p>
          <a:r>
            <a:rPr lang="en-US" b="1" dirty="0"/>
            <a:t>Father is NOT the Son</a:t>
          </a:r>
          <a:endParaRPr lang="en-SG" b="1" dirty="0"/>
        </a:p>
      </dgm:t>
    </dgm:pt>
    <dgm:pt modelId="{7438586E-E297-45FF-817F-AAC7B4C0DE9D}" type="parTrans" cxnId="{5D28C443-05BB-4428-9DEA-DE7F9E6B587B}">
      <dgm:prSet/>
      <dgm:spPr/>
      <dgm:t>
        <a:bodyPr/>
        <a:lstStyle/>
        <a:p>
          <a:endParaRPr lang="en-SG"/>
        </a:p>
      </dgm:t>
    </dgm:pt>
    <dgm:pt modelId="{6701FCA1-A46A-4A77-BE8D-F18FBE8F254C}" type="sibTrans" cxnId="{5D28C443-05BB-4428-9DEA-DE7F9E6B587B}">
      <dgm:prSet/>
      <dgm:spPr/>
      <dgm:t>
        <a:bodyPr/>
        <a:lstStyle/>
        <a:p>
          <a:endParaRPr lang="en-SG"/>
        </a:p>
      </dgm:t>
    </dgm:pt>
    <dgm:pt modelId="{6B250D86-968B-4352-947D-FF8A2CDC91E5}">
      <dgm:prSet phldrT="[Text]"/>
      <dgm:spPr/>
      <dgm:t>
        <a:bodyPr/>
        <a:lstStyle/>
        <a:p>
          <a:r>
            <a:rPr lang="en-US" dirty="0"/>
            <a:t>John 14: </a:t>
          </a:r>
          <a:r>
            <a:rPr lang="en-US" b="1" i="0" baseline="30000" dirty="0"/>
            <a:t>26 </a:t>
          </a:r>
          <a:r>
            <a:rPr lang="en-US" b="0" i="0" dirty="0"/>
            <a:t>But the Comforter, which is the Holy Ghost, whom the Father will send in my name, he shall teach you all things, and bring all things to your remembrance, whatsoever I have said unto you.</a:t>
          </a:r>
          <a:endParaRPr lang="en-SG" dirty="0"/>
        </a:p>
      </dgm:t>
    </dgm:pt>
    <dgm:pt modelId="{D6695EA1-D2CB-4823-805C-2A23319E3F4E}" type="parTrans" cxnId="{7EF59B24-BBD7-424A-A0A9-A2C0ED444CD3}">
      <dgm:prSet/>
      <dgm:spPr/>
      <dgm:t>
        <a:bodyPr/>
        <a:lstStyle/>
        <a:p>
          <a:endParaRPr lang="en-SG"/>
        </a:p>
      </dgm:t>
    </dgm:pt>
    <dgm:pt modelId="{1FB0F211-F65F-40D2-A37B-F1895B306F67}" type="sibTrans" cxnId="{7EF59B24-BBD7-424A-A0A9-A2C0ED444CD3}">
      <dgm:prSet/>
      <dgm:spPr/>
      <dgm:t>
        <a:bodyPr/>
        <a:lstStyle/>
        <a:p>
          <a:endParaRPr lang="en-SG"/>
        </a:p>
      </dgm:t>
    </dgm:pt>
    <dgm:pt modelId="{4E8364B9-071F-41D4-9145-6CC361A7A160}">
      <dgm:prSet phldrT="[Text]"/>
      <dgm:spPr/>
      <dgm:t>
        <a:bodyPr/>
        <a:lstStyle/>
        <a:p>
          <a:r>
            <a:rPr lang="en-US" b="1" dirty="0"/>
            <a:t>The Son is Not the Spirit</a:t>
          </a:r>
          <a:endParaRPr lang="en-SG" b="1" dirty="0"/>
        </a:p>
      </dgm:t>
    </dgm:pt>
    <dgm:pt modelId="{CEE3EB29-86BA-4CE4-BF23-849F53823AB5}" type="parTrans" cxnId="{E80CEAB2-2446-4A79-94DA-FCF70EA9784E}">
      <dgm:prSet/>
      <dgm:spPr/>
      <dgm:t>
        <a:bodyPr/>
        <a:lstStyle/>
        <a:p>
          <a:endParaRPr lang="en-SG"/>
        </a:p>
      </dgm:t>
    </dgm:pt>
    <dgm:pt modelId="{AF4A7EC8-E5EC-4676-9241-1204BDBCA18B}" type="sibTrans" cxnId="{E80CEAB2-2446-4A79-94DA-FCF70EA9784E}">
      <dgm:prSet/>
      <dgm:spPr/>
      <dgm:t>
        <a:bodyPr/>
        <a:lstStyle/>
        <a:p>
          <a:endParaRPr lang="en-SG"/>
        </a:p>
      </dgm:t>
    </dgm:pt>
    <dgm:pt modelId="{9152879D-95B4-4E31-8F02-6194D3E619A8}">
      <dgm:prSet phldrT="[Text]"/>
      <dgm:spPr/>
      <dgm:t>
        <a:bodyPr/>
        <a:lstStyle/>
        <a:p>
          <a:r>
            <a:rPr lang="en-US" dirty="0"/>
            <a:t>Acts 10: </a:t>
          </a:r>
          <a:r>
            <a:rPr lang="en-US" b="1" i="0" baseline="30000" dirty="0"/>
            <a:t>38 </a:t>
          </a:r>
          <a:r>
            <a:rPr lang="en-US" b="0" i="0" dirty="0"/>
            <a:t>How God anointed Jesus of Nazareth with the Holy Ghost and with power: who went about doing good, and healing all that were oppressed of the devil; for God was with him.</a:t>
          </a:r>
          <a:r>
            <a:rPr lang="en-US" dirty="0"/>
            <a:t> </a:t>
          </a:r>
          <a:endParaRPr lang="en-SG" dirty="0"/>
        </a:p>
      </dgm:t>
    </dgm:pt>
    <dgm:pt modelId="{5289FF4D-7DCC-489F-BD32-758350E12E94}" type="parTrans" cxnId="{0C1B5879-5ACD-490C-B3D9-6763BEC02381}">
      <dgm:prSet/>
      <dgm:spPr/>
      <dgm:t>
        <a:bodyPr/>
        <a:lstStyle/>
        <a:p>
          <a:endParaRPr lang="en-SG"/>
        </a:p>
      </dgm:t>
    </dgm:pt>
    <dgm:pt modelId="{7BED4FC6-DE91-425B-8834-2D490D2B10D0}" type="sibTrans" cxnId="{0C1B5879-5ACD-490C-B3D9-6763BEC02381}">
      <dgm:prSet/>
      <dgm:spPr/>
      <dgm:t>
        <a:bodyPr/>
        <a:lstStyle/>
        <a:p>
          <a:endParaRPr lang="en-SG"/>
        </a:p>
      </dgm:t>
    </dgm:pt>
    <dgm:pt modelId="{EBC05E21-A77F-40B5-A73B-6C5809E3C904}">
      <dgm:prSet phldrT="[Text]"/>
      <dgm:spPr/>
      <dgm:t>
        <a:bodyPr/>
        <a:lstStyle/>
        <a:p>
          <a:pPr algn="l"/>
          <a:r>
            <a:rPr lang="en-US" b="1" i="0" baseline="30000" dirty="0"/>
            <a:t>17 </a:t>
          </a:r>
          <a:r>
            <a:rPr lang="en-US" b="0" i="0" dirty="0"/>
            <a:t>And lo a voice from heaven, saying, This is my beloved Son, in whom I am well pleased.</a:t>
          </a:r>
          <a:endParaRPr lang="en-SG" dirty="0"/>
        </a:p>
      </dgm:t>
    </dgm:pt>
    <dgm:pt modelId="{E9EB0A4E-E199-452B-AD20-E74823DDAB0F}" type="parTrans" cxnId="{C2ABD8B9-D620-4B1B-AFD9-1CED5C311A7C}">
      <dgm:prSet/>
      <dgm:spPr/>
      <dgm:t>
        <a:bodyPr/>
        <a:lstStyle/>
        <a:p>
          <a:endParaRPr lang="en-SG"/>
        </a:p>
      </dgm:t>
    </dgm:pt>
    <dgm:pt modelId="{3FE6A971-E865-4190-AD93-CACD4A2E2DBB}" type="sibTrans" cxnId="{C2ABD8B9-D620-4B1B-AFD9-1CED5C311A7C}">
      <dgm:prSet/>
      <dgm:spPr/>
      <dgm:t>
        <a:bodyPr/>
        <a:lstStyle/>
        <a:p>
          <a:endParaRPr lang="en-SG"/>
        </a:p>
      </dgm:t>
    </dgm:pt>
    <dgm:pt modelId="{E30DE3F6-605C-403B-9796-609573E6FEB1}">
      <dgm:prSet phldrT="[Text]"/>
      <dgm:spPr/>
      <dgm:t>
        <a:bodyPr/>
        <a:lstStyle/>
        <a:p>
          <a:pPr algn="l"/>
          <a:endParaRPr lang="en-SG" dirty="0"/>
        </a:p>
      </dgm:t>
    </dgm:pt>
    <dgm:pt modelId="{9BBBE381-D8C8-4C78-A2F5-449878627889}" type="parTrans" cxnId="{1FCCE35A-A29C-412E-A391-D00ED4DC3647}">
      <dgm:prSet/>
      <dgm:spPr/>
      <dgm:t>
        <a:bodyPr/>
        <a:lstStyle/>
        <a:p>
          <a:endParaRPr lang="en-SG"/>
        </a:p>
      </dgm:t>
    </dgm:pt>
    <dgm:pt modelId="{1F601070-0E76-4944-9961-5F6457FE44B3}" type="sibTrans" cxnId="{1FCCE35A-A29C-412E-A391-D00ED4DC3647}">
      <dgm:prSet/>
      <dgm:spPr/>
      <dgm:t>
        <a:bodyPr/>
        <a:lstStyle/>
        <a:p>
          <a:endParaRPr lang="en-SG"/>
        </a:p>
      </dgm:t>
    </dgm:pt>
    <dgm:pt modelId="{A187A14D-C74F-41FD-BE15-BAA5F8EB1239}">
      <dgm:prSet phldrT="[Text]"/>
      <dgm:spPr/>
      <dgm:t>
        <a:bodyPr/>
        <a:lstStyle/>
        <a:p>
          <a:r>
            <a:rPr lang="en-US" dirty="0"/>
            <a:t>John 8: </a:t>
          </a:r>
          <a:r>
            <a:rPr lang="en-US" b="1" i="0" baseline="30000" dirty="0"/>
            <a:t>16 </a:t>
          </a:r>
          <a:r>
            <a:rPr lang="en-US" b="0" i="0" dirty="0"/>
            <a:t>And yet if I judge, my judgment is true: for I am not alone, but I and the Father that sent me.</a:t>
          </a:r>
          <a:endParaRPr lang="en-SG" dirty="0"/>
        </a:p>
      </dgm:t>
    </dgm:pt>
    <dgm:pt modelId="{73C4153F-955A-479D-9A67-D44AA8DB9D42}" type="parTrans" cxnId="{F0A29C8D-656C-461E-9135-9BF4A5236D99}">
      <dgm:prSet/>
      <dgm:spPr/>
      <dgm:t>
        <a:bodyPr/>
        <a:lstStyle/>
        <a:p>
          <a:endParaRPr lang="en-SG"/>
        </a:p>
      </dgm:t>
    </dgm:pt>
    <dgm:pt modelId="{811D5F30-EADF-450A-B894-772B7140666E}" type="sibTrans" cxnId="{F0A29C8D-656C-461E-9135-9BF4A5236D99}">
      <dgm:prSet/>
      <dgm:spPr/>
      <dgm:t>
        <a:bodyPr/>
        <a:lstStyle/>
        <a:p>
          <a:endParaRPr lang="en-SG"/>
        </a:p>
      </dgm:t>
    </dgm:pt>
    <dgm:pt modelId="{B39EE74F-C9C8-4A26-8D7C-926ACA3100BD}">
      <dgm:prSet phldrT="[Text]"/>
      <dgm:spPr/>
      <dgm:t>
        <a:bodyPr/>
        <a:lstStyle/>
        <a:p>
          <a:endParaRPr lang="en-SG" dirty="0"/>
        </a:p>
      </dgm:t>
    </dgm:pt>
    <dgm:pt modelId="{6ECA12D7-D6D8-4D6C-8432-2BC4A70084F5}" type="parTrans" cxnId="{EA32C8DB-9236-4220-A08A-247AEDB97CC3}">
      <dgm:prSet/>
      <dgm:spPr/>
      <dgm:t>
        <a:bodyPr/>
        <a:lstStyle/>
        <a:p>
          <a:endParaRPr lang="en-SG"/>
        </a:p>
      </dgm:t>
    </dgm:pt>
    <dgm:pt modelId="{A0B729FF-3041-4C9D-9896-DF953A84CD52}" type="sibTrans" cxnId="{EA32C8DB-9236-4220-A08A-247AEDB97CC3}">
      <dgm:prSet/>
      <dgm:spPr/>
      <dgm:t>
        <a:bodyPr/>
        <a:lstStyle/>
        <a:p>
          <a:endParaRPr lang="en-SG"/>
        </a:p>
      </dgm:t>
    </dgm:pt>
    <dgm:pt modelId="{E56ECCFB-1EA3-4FA3-B36F-D30BD62E0383}" type="pres">
      <dgm:prSet presAssocID="{C690EFB7-7A08-4061-9F0D-03FC82B00ACC}" presName="Name0" presStyleCnt="0">
        <dgm:presLayoutVars>
          <dgm:dir/>
          <dgm:animLvl val="lvl"/>
          <dgm:resizeHandles val="exact"/>
        </dgm:presLayoutVars>
      </dgm:prSet>
      <dgm:spPr/>
    </dgm:pt>
    <dgm:pt modelId="{3028F4B9-392E-4F2F-A9F5-2D6AD5B4AF7B}" type="pres">
      <dgm:prSet presAssocID="{8D3DD604-1754-4A41-AC99-FBFEDBF1B533}" presName="composite" presStyleCnt="0"/>
      <dgm:spPr/>
    </dgm:pt>
    <dgm:pt modelId="{09B733BB-4ECC-44D8-B8C4-B800C874A314}" type="pres">
      <dgm:prSet presAssocID="{8D3DD604-1754-4A41-AC99-FBFEDBF1B533}" presName="parTx" presStyleLbl="alignNode1" presStyleIdx="0" presStyleCnt="3">
        <dgm:presLayoutVars>
          <dgm:chMax val="0"/>
          <dgm:chPref val="0"/>
          <dgm:bulletEnabled val="1"/>
        </dgm:presLayoutVars>
      </dgm:prSet>
      <dgm:spPr/>
    </dgm:pt>
    <dgm:pt modelId="{400E4801-4A05-40DE-8D62-37F96228779B}" type="pres">
      <dgm:prSet presAssocID="{8D3DD604-1754-4A41-AC99-FBFEDBF1B533}" presName="desTx" presStyleLbl="alignAccFollowNode1" presStyleIdx="0" presStyleCnt="3" custLinFactNeighborX="-703" custLinFactNeighborY="-406">
        <dgm:presLayoutVars>
          <dgm:bulletEnabled val="1"/>
        </dgm:presLayoutVars>
      </dgm:prSet>
      <dgm:spPr/>
    </dgm:pt>
    <dgm:pt modelId="{AC59C4A9-5FF0-476E-87D0-1A76D1A93CF5}" type="pres">
      <dgm:prSet presAssocID="{444931BE-979E-46EC-907E-75A6C445BD8F}" presName="space" presStyleCnt="0"/>
      <dgm:spPr/>
    </dgm:pt>
    <dgm:pt modelId="{A31383D9-8CC3-41EB-9D07-D237D59D88E9}" type="pres">
      <dgm:prSet presAssocID="{24DA5406-625A-4871-8DDF-97506CA01E7A}" presName="composite" presStyleCnt="0"/>
      <dgm:spPr/>
    </dgm:pt>
    <dgm:pt modelId="{C1864F44-0FBE-49C7-A460-5670CB089903}" type="pres">
      <dgm:prSet presAssocID="{24DA5406-625A-4871-8DDF-97506CA01E7A}" presName="parTx" presStyleLbl="alignNode1" presStyleIdx="1" presStyleCnt="3" custLinFactNeighborX="-2000">
        <dgm:presLayoutVars>
          <dgm:chMax val="0"/>
          <dgm:chPref val="0"/>
          <dgm:bulletEnabled val="1"/>
        </dgm:presLayoutVars>
      </dgm:prSet>
      <dgm:spPr/>
    </dgm:pt>
    <dgm:pt modelId="{C0F8E429-A848-4622-9A71-FA6E550E74D2}" type="pres">
      <dgm:prSet presAssocID="{24DA5406-625A-4871-8DDF-97506CA01E7A}" presName="desTx" presStyleLbl="alignAccFollowNode1" presStyleIdx="1" presStyleCnt="3" custLinFactNeighborX="-2203" custLinFactNeighborY="-202">
        <dgm:presLayoutVars>
          <dgm:bulletEnabled val="1"/>
        </dgm:presLayoutVars>
      </dgm:prSet>
      <dgm:spPr/>
    </dgm:pt>
    <dgm:pt modelId="{D80CD426-06DE-44EA-B396-AE5C4B278AF2}" type="pres">
      <dgm:prSet presAssocID="{6701FCA1-A46A-4A77-BE8D-F18FBE8F254C}" presName="space" presStyleCnt="0"/>
      <dgm:spPr/>
    </dgm:pt>
    <dgm:pt modelId="{22711F49-FDA1-4483-A72B-DBB65A23E27A}" type="pres">
      <dgm:prSet presAssocID="{4E8364B9-071F-41D4-9145-6CC361A7A160}" presName="composite" presStyleCnt="0"/>
      <dgm:spPr/>
    </dgm:pt>
    <dgm:pt modelId="{726AEE6C-4CF7-4066-8FB8-91C9089444D5}" type="pres">
      <dgm:prSet presAssocID="{4E8364B9-071F-41D4-9145-6CC361A7A160}" presName="parTx" presStyleLbl="alignNode1" presStyleIdx="2" presStyleCnt="3">
        <dgm:presLayoutVars>
          <dgm:chMax val="0"/>
          <dgm:chPref val="0"/>
          <dgm:bulletEnabled val="1"/>
        </dgm:presLayoutVars>
      </dgm:prSet>
      <dgm:spPr/>
    </dgm:pt>
    <dgm:pt modelId="{F23F6F73-FCC8-48AD-8490-7BAD1A68FE28}" type="pres">
      <dgm:prSet presAssocID="{4E8364B9-071F-41D4-9145-6CC361A7A160}" presName="desTx" presStyleLbl="alignAccFollowNode1" presStyleIdx="2" presStyleCnt="3">
        <dgm:presLayoutVars>
          <dgm:bulletEnabled val="1"/>
        </dgm:presLayoutVars>
      </dgm:prSet>
      <dgm:spPr/>
    </dgm:pt>
  </dgm:ptLst>
  <dgm:cxnLst>
    <dgm:cxn modelId="{B4B35A0E-925E-4987-B7F8-E639D4BF629E}" type="presOf" srcId="{A187A14D-C74F-41FD-BE15-BAA5F8EB1239}" destId="{C0F8E429-A848-4622-9A71-FA6E550E74D2}" srcOrd="0" destOrd="2" presId="urn:microsoft.com/office/officeart/2005/8/layout/hList1"/>
    <dgm:cxn modelId="{7EF59B24-BBD7-424A-A0A9-A2C0ED444CD3}" srcId="{24DA5406-625A-4871-8DDF-97506CA01E7A}" destId="{6B250D86-968B-4352-947D-FF8A2CDC91E5}" srcOrd="0" destOrd="0" parTransId="{D6695EA1-D2CB-4823-805C-2A23319E3F4E}" sibTransId="{1FB0F211-F65F-40D2-A37B-F1895B306F67}"/>
    <dgm:cxn modelId="{BADC035D-A20A-4FB1-A962-A0B6B3375666}" type="presOf" srcId="{A5BC0BF3-B60D-47D3-9120-CF41EA98E228}" destId="{400E4801-4A05-40DE-8D62-37F96228779B}" srcOrd="0" destOrd="0" presId="urn:microsoft.com/office/officeart/2005/8/layout/hList1"/>
    <dgm:cxn modelId="{D805E45E-1BC5-4DF3-BA8D-75D03644DFA8}" srcId="{C690EFB7-7A08-4061-9F0D-03FC82B00ACC}" destId="{8D3DD604-1754-4A41-AC99-FBFEDBF1B533}" srcOrd="0" destOrd="0" parTransId="{60DFE133-B5B1-44A0-9162-267037D2081E}" sibTransId="{444931BE-979E-46EC-907E-75A6C445BD8F}"/>
    <dgm:cxn modelId="{D855E95E-8BC6-4E8D-920A-FD00368FF3F1}" type="presOf" srcId="{4E8364B9-071F-41D4-9145-6CC361A7A160}" destId="{726AEE6C-4CF7-4066-8FB8-91C9089444D5}" srcOrd="0" destOrd="0" presId="urn:microsoft.com/office/officeart/2005/8/layout/hList1"/>
    <dgm:cxn modelId="{60837361-9E29-4148-A577-C0F751B5DAC1}" srcId="{8D3DD604-1754-4A41-AC99-FBFEDBF1B533}" destId="{A5BC0BF3-B60D-47D3-9120-CF41EA98E228}" srcOrd="0" destOrd="0" parTransId="{A198063A-0762-41C4-B459-38D878CA6F75}" sibTransId="{45EA9994-470B-49F8-9DE4-35ACC2A2423A}"/>
    <dgm:cxn modelId="{5D28C443-05BB-4428-9DEA-DE7F9E6B587B}" srcId="{C690EFB7-7A08-4061-9F0D-03FC82B00ACC}" destId="{24DA5406-625A-4871-8DDF-97506CA01E7A}" srcOrd="1" destOrd="0" parTransId="{7438586E-E297-45FF-817F-AAC7B4C0DE9D}" sibTransId="{6701FCA1-A46A-4A77-BE8D-F18FBE8F254C}"/>
    <dgm:cxn modelId="{0F49B954-6430-4DEA-A8B2-CF522D14E584}" type="presOf" srcId="{EBC05E21-A77F-40B5-A73B-6C5809E3C904}" destId="{400E4801-4A05-40DE-8D62-37F96228779B}" srcOrd="0" destOrd="2" presId="urn:microsoft.com/office/officeart/2005/8/layout/hList1"/>
    <dgm:cxn modelId="{0C1B5879-5ACD-490C-B3D9-6763BEC02381}" srcId="{4E8364B9-071F-41D4-9145-6CC361A7A160}" destId="{9152879D-95B4-4E31-8F02-6194D3E619A8}" srcOrd="0" destOrd="0" parTransId="{5289FF4D-7DCC-489F-BD32-758350E12E94}" sibTransId="{7BED4FC6-DE91-425B-8834-2D490D2B10D0}"/>
    <dgm:cxn modelId="{1FCCE35A-A29C-412E-A391-D00ED4DC3647}" srcId="{8D3DD604-1754-4A41-AC99-FBFEDBF1B533}" destId="{E30DE3F6-605C-403B-9796-609573E6FEB1}" srcOrd="1" destOrd="0" parTransId="{9BBBE381-D8C8-4C78-A2F5-449878627889}" sibTransId="{1F601070-0E76-4944-9961-5F6457FE44B3}"/>
    <dgm:cxn modelId="{F0A29C8D-656C-461E-9135-9BF4A5236D99}" srcId="{24DA5406-625A-4871-8DDF-97506CA01E7A}" destId="{A187A14D-C74F-41FD-BE15-BAA5F8EB1239}" srcOrd="2" destOrd="0" parTransId="{73C4153F-955A-479D-9A67-D44AA8DB9D42}" sibTransId="{811D5F30-EADF-450A-B894-772B7140666E}"/>
    <dgm:cxn modelId="{E80CEAB2-2446-4A79-94DA-FCF70EA9784E}" srcId="{C690EFB7-7A08-4061-9F0D-03FC82B00ACC}" destId="{4E8364B9-071F-41D4-9145-6CC361A7A160}" srcOrd="2" destOrd="0" parTransId="{CEE3EB29-86BA-4CE4-BF23-849F53823AB5}" sibTransId="{AF4A7EC8-E5EC-4676-9241-1204BDBCA18B}"/>
    <dgm:cxn modelId="{C2ABD8B9-D620-4B1B-AFD9-1CED5C311A7C}" srcId="{8D3DD604-1754-4A41-AC99-FBFEDBF1B533}" destId="{EBC05E21-A77F-40B5-A73B-6C5809E3C904}" srcOrd="2" destOrd="0" parTransId="{E9EB0A4E-E199-452B-AD20-E74823DDAB0F}" sibTransId="{3FE6A971-E865-4190-AD93-CACD4A2E2DBB}"/>
    <dgm:cxn modelId="{C162EBCF-B4BF-4B79-9471-9709D89E3E21}" type="presOf" srcId="{24DA5406-625A-4871-8DDF-97506CA01E7A}" destId="{C1864F44-0FBE-49C7-A460-5670CB089903}" srcOrd="0" destOrd="0" presId="urn:microsoft.com/office/officeart/2005/8/layout/hList1"/>
    <dgm:cxn modelId="{06CACAD6-6F6D-4B7D-A413-6351D3BEB8DD}" type="presOf" srcId="{B39EE74F-C9C8-4A26-8D7C-926ACA3100BD}" destId="{C0F8E429-A848-4622-9A71-FA6E550E74D2}" srcOrd="0" destOrd="1" presId="urn:microsoft.com/office/officeart/2005/8/layout/hList1"/>
    <dgm:cxn modelId="{EA32C8DB-9236-4220-A08A-247AEDB97CC3}" srcId="{24DA5406-625A-4871-8DDF-97506CA01E7A}" destId="{B39EE74F-C9C8-4A26-8D7C-926ACA3100BD}" srcOrd="1" destOrd="0" parTransId="{6ECA12D7-D6D8-4D6C-8432-2BC4A70084F5}" sibTransId="{A0B729FF-3041-4C9D-9896-DF953A84CD52}"/>
    <dgm:cxn modelId="{AFEE01EC-53F0-40B3-82A3-DE7EA55350D9}" type="presOf" srcId="{6B250D86-968B-4352-947D-FF8A2CDC91E5}" destId="{C0F8E429-A848-4622-9A71-FA6E550E74D2}" srcOrd="0" destOrd="0" presId="urn:microsoft.com/office/officeart/2005/8/layout/hList1"/>
    <dgm:cxn modelId="{A1FA1CF0-EE92-4172-BDEE-1A1E2ADC0034}" type="presOf" srcId="{C690EFB7-7A08-4061-9F0D-03FC82B00ACC}" destId="{E56ECCFB-1EA3-4FA3-B36F-D30BD62E0383}" srcOrd="0" destOrd="0" presId="urn:microsoft.com/office/officeart/2005/8/layout/hList1"/>
    <dgm:cxn modelId="{A71A54F0-CF36-4327-86A6-F8E0B6DDF95B}" type="presOf" srcId="{9152879D-95B4-4E31-8F02-6194D3E619A8}" destId="{F23F6F73-FCC8-48AD-8490-7BAD1A68FE28}" srcOrd="0" destOrd="0" presId="urn:microsoft.com/office/officeart/2005/8/layout/hList1"/>
    <dgm:cxn modelId="{3249F1F2-CFBE-4421-9537-9F3CA58BA690}" type="presOf" srcId="{8D3DD604-1754-4A41-AC99-FBFEDBF1B533}" destId="{09B733BB-4ECC-44D8-B8C4-B800C874A314}" srcOrd="0" destOrd="0" presId="urn:microsoft.com/office/officeart/2005/8/layout/hList1"/>
    <dgm:cxn modelId="{9BA4DBF6-FA50-4646-B8E5-AB1EFEF443E5}" type="presOf" srcId="{E30DE3F6-605C-403B-9796-609573E6FEB1}" destId="{400E4801-4A05-40DE-8D62-37F96228779B}" srcOrd="0" destOrd="1" presId="urn:microsoft.com/office/officeart/2005/8/layout/hList1"/>
    <dgm:cxn modelId="{19B8B288-3D40-4F24-9FD8-E9542D0FB2A1}" type="presParOf" srcId="{E56ECCFB-1EA3-4FA3-B36F-D30BD62E0383}" destId="{3028F4B9-392E-4F2F-A9F5-2D6AD5B4AF7B}" srcOrd="0" destOrd="0" presId="urn:microsoft.com/office/officeart/2005/8/layout/hList1"/>
    <dgm:cxn modelId="{846AD14E-72B5-4BAB-988F-9A6F23018BBD}" type="presParOf" srcId="{3028F4B9-392E-4F2F-A9F5-2D6AD5B4AF7B}" destId="{09B733BB-4ECC-44D8-B8C4-B800C874A314}" srcOrd="0" destOrd="0" presId="urn:microsoft.com/office/officeart/2005/8/layout/hList1"/>
    <dgm:cxn modelId="{A70298D8-DBF0-47DD-87EF-FF40C400B0C7}" type="presParOf" srcId="{3028F4B9-392E-4F2F-A9F5-2D6AD5B4AF7B}" destId="{400E4801-4A05-40DE-8D62-37F96228779B}" srcOrd="1" destOrd="0" presId="urn:microsoft.com/office/officeart/2005/8/layout/hList1"/>
    <dgm:cxn modelId="{48A82CBB-ECCF-4890-9E58-3832073A75F1}" type="presParOf" srcId="{E56ECCFB-1EA3-4FA3-B36F-D30BD62E0383}" destId="{AC59C4A9-5FF0-476E-87D0-1A76D1A93CF5}" srcOrd="1" destOrd="0" presId="urn:microsoft.com/office/officeart/2005/8/layout/hList1"/>
    <dgm:cxn modelId="{DA1D27FB-95D1-4BB1-8BE1-CB62D56FD6C2}" type="presParOf" srcId="{E56ECCFB-1EA3-4FA3-B36F-D30BD62E0383}" destId="{A31383D9-8CC3-41EB-9D07-D237D59D88E9}" srcOrd="2" destOrd="0" presId="urn:microsoft.com/office/officeart/2005/8/layout/hList1"/>
    <dgm:cxn modelId="{84FE2E42-53D4-4B7B-98EB-56E7EC23D50A}" type="presParOf" srcId="{A31383D9-8CC3-41EB-9D07-D237D59D88E9}" destId="{C1864F44-0FBE-49C7-A460-5670CB089903}" srcOrd="0" destOrd="0" presId="urn:microsoft.com/office/officeart/2005/8/layout/hList1"/>
    <dgm:cxn modelId="{90E546F5-645E-4E77-96E0-83FA8703F562}" type="presParOf" srcId="{A31383D9-8CC3-41EB-9D07-D237D59D88E9}" destId="{C0F8E429-A848-4622-9A71-FA6E550E74D2}" srcOrd="1" destOrd="0" presId="urn:microsoft.com/office/officeart/2005/8/layout/hList1"/>
    <dgm:cxn modelId="{4B79A0D1-F114-4BAE-8DA0-57C17B0EEF82}" type="presParOf" srcId="{E56ECCFB-1EA3-4FA3-B36F-D30BD62E0383}" destId="{D80CD426-06DE-44EA-B396-AE5C4B278AF2}" srcOrd="3" destOrd="0" presId="urn:microsoft.com/office/officeart/2005/8/layout/hList1"/>
    <dgm:cxn modelId="{34B840E3-D7E4-45A2-980E-1CAE5636E5AE}" type="presParOf" srcId="{E56ECCFB-1EA3-4FA3-B36F-D30BD62E0383}" destId="{22711F49-FDA1-4483-A72B-DBB65A23E27A}" srcOrd="4" destOrd="0" presId="urn:microsoft.com/office/officeart/2005/8/layout/hList1"/>
    <dgm:cxn modelId="{5EB29B30-F6C1-4C1D-877C-7FD2C8E772A4}" type="presParOf" srcId="{22711F49-FDA1-4483-A72B-DBB65A23E27A}" destId="{726AEE6C-4CF7-4066-8FB8-91C9089444D5}" srcOrd="0" destOrd="0" presId="urn:microsoft.com/office/officeart/2005/8/layout/hList1"/>
    <dgm:cxn modelId="{164B34D8-0F24-4EA0-B64D-67FF651C723A}" type="presParOf" srcId="{22711F49-FDA1-4483-A72B-DBB65A23E27A}" destId="{F23F6F73-FCC8-48AD-8490-7BAD1A68FE2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733BB-4ECC-44D8-B8C4-B800C874A314}">
      <dsp:nvSpPr>
        <dsp:cNvPr id="0" name=""/>
        <dsp:cNvSpPr/>
      </dsp:nvSpPr>
      <dsp:spPr>
        <a:xfrm>
          <a:off x="3300" y="65195"/>
          <a:ext cx="3217902" cy="776566"/>
        </a:xfrm>
        <a:prstGeom prst="rect">
          <a:avLst/>
        </a:prstGeom>
        <a:gradFill flip="none" rotWithShape="1">
          <a:gsLst>
            <a:gs pos="0">
              <a:schemeClr val="accent2">
                <a:hueOff val="0"/>
                <a:satOff val="0"/>
                <a:alphaOff val="0"/>
                <a:tint val="100000"/>
                <a:shade val="100000"/>
                <a:satMod val="129999"/>
                <a:lumMod val="58000"/>
                <a:lumOff val="42000"/>
              </a:schemeClr>
            </a:gs>
            <a:gs pos="100000">
              <a:schemeClr val="accent2">
                <a:hueOff val="0"/>
                <a:satOff val="0"/>
                <a:lumOff val="0"/>
                <a:alphaOff val="0"/>
                <a:tint val="50000"/>
                <a:shade val="100000"/>
                <a:satMod val="350000"/>
              </a:schemeClr>
            </a:gs>
          </a:gsLst>
          <a:path path="shape">
            <a:fillToRect l="50000" t="50000" r="50000" b="50000"/>
          </a:path>
          <a:tileRect/>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Spirit is NOT the Father</a:t>
          </a:r>
          <a:endParaRPr lang="en-SG" sz="2200" b="1" kern="1200" dirty="0"/>
        </a:p>
      </dsp:txBody>
      <dsp:txXfrm>
        <a:off x="3300" y="65195"/>
        <a:ext cx="3217902" cy="776566"/>
      </dsp:txXfrm>
    </dsp:sp>
    <dsp:sp modelId="{400E4801-4A05-40DE-8D62-37F96228779B}">
      <dsp:nvSpPr>
        <dsp:cNvPr id="0" name=""/>
        <dsp:cNvSpPr/>
      </dsp:nvSpPr>
      <dsp:spPr>
        <a:xfrm>
          <a:off x="0" y="820186"/>
          <a:ext cx="3217902" cy="5314319"/>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Matt 3: </a:t>
          </a:r>
          <a:r>
            <a:rPr lang="en-US" sz="2200" b="1" i="0" kern="1200" baseline="30000" dirty="0"/>
            <a:t>16 </a:t>
          </a:r>
          <a:r>
            <a:rPr lang="en-US" sz="2200" b="0" i="0" kern="1200" dirty="0"/>
            <a:t>And Jesus, when he was baptized, went up straightway out of the water: and, lo, the heavens were opened unto him, and he saw the Spirit of God descending like a dove, and lighting upon him:</a:t>
          </a:r>
          <a:endParaRPr lang="en-SG" sz="2200" kern="1200" dirty="0"/>
        </a:p>
        <a:p>
          <a:pPr marL="228600" lvl="1" indent="-228600" algn="l" defTabSz="977900">
            <a:lnSpc>
              <a:spcPct val="90000"/>
            </a:lnSpc>
            <a:spcBef>
              <a:spcPct val="0"/>
            </a:spcBef>
            <a:spcAft>
              <a:spcPct val="15000"/>
            </a:spcAft>
            <a:buChar char="•"/>
          </a:pPr>
          <a:endParaRPr lang="en-SG" sz="2200" kern="1200" dirty="0"/>
        </a:p>
        <a:p>
          <a:pPr marL="228600" lvl="1" indent="-228600" algn="l" defTabSz="977900">
            <a:lnSpc>
              <a:spcPct val="90000"/>
            </a:lnSpc>
            <a:spcBef>
              <a:spcPct val="0"/>
            </a:spcBef>
            <a:spcAft>
              <a:spcPct val="15000"/>
            </a:spcAft>
            <a:buChar char="•"/>
          </a:pPr>
          <a:r>
            <a:rPr lang="en-US" sz="2200" b="1" i="0" kern="1200" baseline="30000" dirty="0"/>
            <a:t>17 </a:t>
          </a:r>
          <a:r>
            <a:rPr lang="en-US" sz="2200" b="0" i="0" kern="1200" dirty="0"/>
            <a:t>And lo a voice from heaven, saying, This is my beloved Son, in whom I am well pleased.</a:t>
          </a:r>
          <a:endParaRPr lang="en-SG" sz="2200" kern="1200" dirty="0"/>
        </a:p>
      </dsp:txBody>
      <dsp:txXfrm>
        <a:off x="0" y="820186"/>
        <a:ext cx="3217902" cy="5314319"/>
      </dsp:txXfrm>
    </dsp:sp>
    <dsp:sp modelId="{C1864F44-0FBE-49C7-A460-5670CB089903}">
      <dsp:nvSpPr>
        <dsp:cNvPr id="0" name=""/>
        <dsp:cNvSpPr/>
      </dsp:nvSpPr>
      <dsp:spPr>
        <a:xfrm>
          <a:off x="3607350" y="65195"/>
          <a:ext cx="3217902" cy="776566"/>
        </a:xfrm>
        <a:prstGeom prst="rect">
          <a:avLst/>
        </a:prstGeom>
        <a:gradFill rotWithShape="0">
          <a:gsLst>
            <a:gs pos="0">
              <a:schemeClr val="accent2">
                <a:hueOff val="-7200000"/>
                <a:satOff val="-25001"/>
                <a:lumOff val="30001"/>
                <a:alphaOff val="0"/>
                <a:tint val="100000"/>
                <a:shade val="100000"/>
                <a:satMod val="129999"/>
              </a:schemeClr>
            </a:gs>
            <a:gs pos="100000">
              <a:schemeClr val="accent2">
                <a:hueOff val="-7200000"/>
                <a:satOff val="-25001"/>
                <a:lumOff val="30001"/>
                <a:alphaOff val="0"/>
                <a:tint val="50000"/>
                <a:shade val="100000"/>
                <a:satMod val="350000"/>
              </a:schemeClr>
            </a:gs>
          </a:gsLst>
          <a:lin ang="162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Father is NOT the Son</a:t>
          </a:r>
          <a:endParaRPr lang="en-SG" sz="2200" b="1" kern="1200" dirty="0"/>
        </a:p>
      </dsp:txBody>
      <dsp:txXfrm>
        <a:off x="3607350" y="65195"/>
        <a:ext cx="3217902" cy="776566"/>
      </dsp:txXfrm>
    </dsp:sp>
    <dsp:sp modelId="{C0F8E429-A848-4622-9A71-FA6E550E74D2}">
      <dsp:nvSpPr>
        <dsp:cNvPr id="0" name=""/>
        <dsp:cNvSpPr/>
      </dsp:nvSpPr>
      <dsp:spPr>
        <a:xfrm>
          <a:off x="3600818" y="831027"/>
          <a:ext cx="3217902" cy="5314319"/>
        </a:xfrm>
        <a:prstGeom prst="rect">
          <a:avLst/>
        </a:prstGeom>
        <a:solidFill>
          <a:schemeClr val="accent2">
            <a:tint val="40000"/>
            <a:alpha val="90000"/>
            <a:hueOff val="-7200000"/>
            <a:satOff val="-9747"/>
            <a:lumOff val="8138"/>
            <a:alphaOff val="0"/>
          </a:schemeClr>
        </a:solidFill>
        <a:ln w="9525" cap="flat" cmpd="sng" algn="ctr">
          <a:solidFill>
            <a:schemeClr val="accent2">
              <a:tint val="40000"/>
              <a:alpha val="90000"/>
              <a:hueOff val="-7200000"/>
              <a:satOff val="-9747"/>
              <a:lumOff val="8138"/>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John 14: </a:t>
          </a:r>
          <a:r>
            <a:rPr lang="en-US" sz="2200" b="1" i="0" kern="1200" baseline="30000" dirty="0"/>
            <a:t>26 </a:t>
          </a:r>
          <a:r>
            <a:rPr lang="en-US" sz="2200" b="0" i="0" kern="1200" dirty="0"/>
            <a:t>But the Comforter, which is the Holy Ghost, whom the Father will send in my name, he shall teach you all things, and bring all things to your remembrance, whatsoever I have said unto you.</a:t>
          </a:r>
          <a:endParaRPr lang="en-SG" sz="2200" kern="1200" dirty="0"/>
        </a:p>
        <a:p>
          <a:pPr marL="228600" lvl="1" indent="-228600" algn="l" defTabSz="977900">
            <a:lnSpc>
              <a:spcPct val="90000"/>
            </a:lnSpc>
            <a:spcBef>
              <a:spcPct val="0"/>
            </a:spcBef>
            <a:spcAft>
              <a:spcPct val="15000"/>
            </a:spcAft>
            <a:buChar char="•"/>
          </a:pPr>
          <a:endParaRPr lang="en-SG" sz="2200" kern="1200" dirty="0"/>
        </a:p>
        <a:p>
          <a:pPr marL="228600" lvl="1" indent="-228600" algn="l" defTabSz="977900">
            <a:lnSpc>
              <a:spcPct val="90000"/>
            </a:lnSpc>
            <a:spcBef>
              <a:spcPct val="0"/>
            </a:spcBef>
            <a:spcAft>
              <a:spcPct val="15000"/>
            </a:spcAft>
            <a:buChar char="•"/>
          </a:pPr>
          <a:r>
            <a:rPr lang="en-US" sz="2200" kern="1200" dirty="0"/>
            <a:t>John 8: </a:t>
          </a:r>
          <a:r>
            <a:rPr lang="en-US" sz="2200" b="1" i="0" kern="1200" baseline="30000" dirty="0"/>
            <a:t>16 </a:t>
          </a:r>
          <a:r>
            <a:rPr lang="en-US" sz="2200" b="0" i="0" kern="1200" dirty="0"/>
            <a:t>And yet if I judge, my judgment is true: for I am not alone, but I and the Father that sent me.</a:t>
          </a:r>
          <a:endParaRPr lang="en-SG" sz="2200" kern="1200" dirty="0"/>
        </a:p>
      </dsp:txBody>
      <dsp:txXfrm>
        <a:off x="3600818" y="831027"/>
        <a:ext cx="3217902" cy="5314319"/>
      </dsp:txXfrm>
    </dsp:sp>
    <dsp:sp modelId="{726AEE6C-4CF7-4066-8FB8-91C9089444D5}">
      <dsp:nvSpPr>
        <dsp:cNvPr id="0" name=""/>
        <dsp:cNvSpPr/>
      </dsp:nvSpPr>
      <dsp:spPr>
        <a:xfrm>
          <a:off x="7340117" y="65195"/>
          <a:ext cx="3217902" cy="776566"/>
        </a:xfrm>
        <a:prstGeom prst="rect">
          <a:avLst/>
        </a:prstGeom>
        <a:gradFill rotWithShape="0">
          <a:gsLst>
            <a:gs pos="0">
              <a:schemeClr val="accent2">
                <a:hueOff val="-14400000"/>
                <a:satOff val="-50003"/>
                <a:lumOff val="60001"/>
                <a:alphaOff val="0"/>
                <a:tint val="100000"/>
                <a:shade val="100000"/>
                <a:satMod val="129999"/>
              </a:schemeClr>
            </a:gs>
            <a:gs pos="100000">
              <a:schemeClr val="accent2">
                <a:hueOff val="-14400000"/>
                <a:satOff val="-50003"/>
                <a:lumOff val="60001"/>
                <a:alphaOff val="0"/>
                <a:tint val="50000"/>
                <a:shade val="100000"/>
                <a:satMod val="350000"/>
              </a:schemeClr>
            </a:gs>
          </a:gsLst>
          <a:lin ang="162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The Son is Not the Spirit</a:t>
          </a:r>
          <a:endParaRPr lang="en-SG" sz="2200" b="1" kern="1200" dirty="0"/>
        </a:p>
      </dsp:txBody>
      <dsp:txXfrm>
        <a:off x="7340117" y="65195"/>
        <a:ext cx="3217902" cy="776566"/>
      </dsp:txXfrm>
    </dsp:sp>
    <dsp:sp modelId="{F23F6F73-FCC8-48AD-8490-7BAD1A68FE28}">
      <dsp:nvSpPr>
        <dsp:cNvPr id="0" name=""/>
        <dsp:cNvSpPr/>
      </dsp:nvSpPr>
      <dsp:spPr>
        <a:xfrm>
          <a:off x="7340117" y="841762"/>
          <a:ext cx="3217902" cy="5314319"/>
        </a:xfrm>
        <a:prstGeom prst="rect">
          <a:avLst/>
        </a:prstGeom>
        <a:solidFill>
          <a:schemeClr val="accent2">
            <a:tint val="40000"/>
            <a:alpha val="90000"/>
            <a:hueOff val="-14400000"/>
            <a:satOff val="-19494"/>
            <a:lumOff val="16275"/>
            <a:alphaOff val="0"/>
          </a:schemeClr>
        </a:solidFill>
        <a:ln w="9525" cap="flat" cmpd="sng" algn="ctr">
          <a:solidFill>
            <a:schemeClr val="accent2">
              <a:tint val="40000"/>
              <a:alpha val="90000"/>
              <a:hueOff val="-14400000"/>
              <a:satOff val="-19494"/>
              <a:lumOff val="16275"/>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Acts 10: </a:t>
          </a:r>
          <a:r>
            <a:rPr lang="en-US" sz="2200" b="1" i="0" kern="1200" baseline="30000" dirty="0"/>
            <a:t>38 </a:t>
          </a:r>
          <a:r>
            <a:rPr lang="en-US" sz="2200" b="0" i="0" kern="1200" dirty="0"/>
            <a:t>How God anointed Jesus of Nazareth with the Holy Ghost and with power: who went about doing good, and healing all that were oppressed of the devil; for God was with him.</a:t>
          </a:r>
          <a:r>
            <a:rPr lang="en-US" sz="2200" kern="1200" dirty="0"/>
            <a:t> </a:t>
          </a:r>
          <a:endParaRPr lang="en-SG" sz="2200" kern="1200" dirty="0"/>
        </a:p>
      </dsp:txBody>
      <dsp:txXfrm>
        <a:off x="7340117" y="841762"/>
        <a:ext cx="3217902" cy="53143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8" name="Shape 68"/>
          <p:cNvSpPr>
            <a:spLocks noGrp="1" noRot="1" noChangeAspect="1"/>
          </p:cNvSpPr>
          <p:nvPr>
            <p:ph type="sldImg"/>
          </p:nvPr>
        </p:nvSpPr>
        <p:spPr>
          <a:xfrm>
            <a:off x="381000" y="685800"/>
            <a:ext cx="6096000" cy="3429000"/>
          </a:xfrm>
          <a:prstGeom prst="rect">
            <a:avLst/>
          </a:prstGeom>
        </p:spPr>
        <p:txBody>
          <a:bodyPr/>
          <a:lstStyle/>
          <a:p>
            <a:endParaRPr/>
          </a:p>
        </p:txBody>
      </p:sp>
      <p:sp>
        <p:nvSpPr>
          <p:cNvPr id="69" name="Shape 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solidFill>
          <a:schemeClr val="accent4"/>
        </a:solidFill>
        <a:latin typeface="+mj-lt"/>
        <a:ea typeface="+mj-ea"/>
        <a:cs typeface="+mj-cs"/>
        <a:sym typeface="Helvetica Neue"/>
      </a:defRPr>
    </a:lvl1pPr>
    <a:lvl2pPr indent="228600" defTabSz="457200" latinLnBrk="0">
      <a:lnSpc>
        <a:spcPct val="117999"/>
      </a:lnSpc>
      <a:defRPr sz="2200">
        <a:solidFill>
          <a:schemeClr val="accent4"/>
        </a:solidFill>
        <a:latin typeface="+mj-lt"/>
        <a:ea typeface="+mj-ea"/>
        <a:cs typeface="+mj-cs"/>
        <a:sym typeface="Helvetica Neue"/>
      </a:defRPr>
    </a:lvl2pPr>
    <a:lvl3pPr indent="457200" defTabSz="457200" latinLnBrk="0">
      <a:lnSpc>
        <a:spcPct val="117999"/>
      </a:lnSpc>
      <a:defRPr sz="2200">
        <a:solidFill>
          <a:schemeClr val="accent4"/>
        </a:solidFill>
        <a:latin typeface="+mj-lt"/>
        <a:ea typeface="+mj-ea"/>
        <a:cs typeface="+mj-cs"/>
        <a:sym typeface="Helvetica Neue"/>
      </a:defRPr>
    </a:lvl3pPr>
    <a:lvl4pPr indent="685800" defTabSz="457200" latinLnBrk="0">
      <a:lnSpc>
        <a:spcPct val="117999"/>
      </a:lnSpc>
      <a:defRPr sz="2200">
        <a:solidFill>
          <a:schemeClr val="accent4"/>
        </a:solidFill>
        <a:latin typeface="+mj-lt"/>
        <a:ea typeface="+mj-ea"/>
        <a:cs typeface="+mj-cs"/>
        <a:sym typeface="Helvetica Neue"/>
      </a:defRPr>
    </a:lvl4pPr>
    <a:lvl5pPr indent="914400" defTabSz="457200" latinLnBrk="0">
      <a:lnSpc>
        <a:spcPct val="117999"/>
      </a:lnSpc>
      <a:defRPr sz="2200">
        <a:solidFill>
          <a:schemeClr val="accent4"/>
        </a:solidFill>
        <a:latin typeface="+mj-lt"/>
        <a:ea typeface="+mj-ea"/>
        <a:cs typeface="+mj-cs"/>
        <a:sym typeface="Helvetica Neue"/>
      </a:defRPr>
    </a:lvl5pPr>
    <a:lvl6pPr indent="1143000" defTabSz="457200" latinLnBrk="0">
      <a:lnSpc>
        <a:spcPct val="117999"/>
      </a:lnSpc>
      <a:defRPr sz="2200">
        <a:solidFill>
          <a:schemeClr val="accent4"/>
        </a:solidFill>
        <a:latin typeface="+mj-lt"/>
        <a:ea typeface="+mj-ea"/>
        <a:cs typeface="+mj-cs"/>
        <a:sym typeface="Helvetica Neue"/>
      </a:defRPr>
    </a:lvl6pPr>
    <a:lvl7pPr indent="1371600" defTabSz="457200" latinLnBrk="0">
      <a:lnSpc>
        <a:spcPct val="117999"/>
      </a:lnSpc>
      <a:defRPr sz="2200">
        <a:solidFill>
          <a:schemeClr val="accent4"/>
        </a:solidFill>
        <a:latin typeface="+mj-lt"/>
        <a:ea typeface="+mj-ea"/>
        <a:cs typeface="+mj-cs"/>
        <a:sym typeface="Helvetica Neue"/>
      </a:defRPr>
    </a:lvl7pPr>
    <a:lvl8pPr indent="1600200" defTabSz="457200" latinLnBrk="0">
      <a:lnSpc>
        <a:spcPct val="117999"/>
      </a:lnSpc>
      <a:defRPr sz="2200">
        <a:solidFill>
          <a:schemeClr val="accent4"/>
        </a:solidFill>
        <a:latin typeface="+mj-lt"/>
        <a:ea typeface="+mj-ea"/>
        <a:cs typeface="+mj-cs"/>
        <a:sym typeface="Helvetica Neue"/>
      </a:defRPr>
    </a:lvl8pPr>
    <a:lvl9pPr indent="1828800" defTabSz="457200" latinLnBrk="0">
      <a:lnSpc>
        <a:spcPct val="117999"/>
      </a:lnSpc>
      <a:defRPr sz="2200">
        <a:solidFill>
          <a:schemeClr val="accent4"/>
        </a:solidFill>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A52F1-533E-9FD3-B3F4-614B3C7A0D71}"/>
            </a:ext>
          </a:extLst>
        </p:cNvPr>
        <p:cNvGrpSpPr/>
        <p:nvPr/>
      </p:nvGrpSpPr>
      <p:grpSpPr>
        <a:xfrm>
          <a:off x="0" y="0"/>
          <a:ext cx="0" cy="0"/>
          <a:chOff x="0" y="0"/>
          <a:chExt cx="0" cy="0"/>
        </a:xfrm>
      </p:grpSpPr>
      <p:sp>
        <p:nvSpPr>
          <p:cNvPr id="162" name="Shape 162">
            <a:extLst>
              <a:ext uri="{FF2B5EF4-FFF2-40B4-BE49-F238E27FC236}">
                <a16:creationId xmlns:a16="http://schemas.microsoft.com/office/drawing/2014/main" id="{F5E4B1BC-E9AB-3A17-23FB-327085320248}"/>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63" name="Shape 163">
            <a:extLst>
              <a:ext uri="{FF2B5EF4-FFF2-40B4-BE49-F238E27FC236}">
                <a16:creationId xmlns:a16="http://schemas.microsoft.com/office/drawing/2014/main" id="{D86FC1AF-0402-2460-7381-C6FF153A5432}"/>
              </a:ext>
            </a:extLst>
          </p:cNvPr>
          <p:cNvSpPr>
            <a:spLocks noGrp="1"/>
          </p:cNvSpPr>
          <p:nvPr>
            <p:ph type="body" sz="quarter" idx="1"/>
          </p:nvPr>
        </p:nvSpPr>
        <p:spPr>
          <a:prstGeom prst="rect">
            <a:avLst/>
          </a:prstGeom>
        </p:spPr>
        <p:txBody>
          <a:bodyPr/>
          <a:lstStyle/>
          <a:p>
            <a:pPr defTabSz="914400">
              <a:lnSpc>
                <a:spcPct val="100000"/>
              </a:lnSpc>
              <a:spcBef>
                <a:spcPts val="400"/>
              </a:spcBef>
              <a:defRPr sz="1800">
                <a:latin typeface="Avenir Roman"/>
                <a:ea typeface="Avenir Roman"/>
                <a:cs typeface="Avenir Roman"/>
                <a:sym typeface="Avenir Roman"/>
              </a:defRPr>
            </a:pPr>
            <a:r>
              <a:rPr sz="1200" b="1">
                <a:uFill>
                  <a:solidFill>
                    <a:schemeClr val="accent4"/>
                  </a:solidFill>
                </a:uFill>
                <a:latin typeface="Arial"/>
                <a:ea typeface="Arial"/>
                <a:cs typeface="Arial"/>
                <a:sym typeface="Arial"/>
              </a:rPr>
              <a:t>Presentation Notes</a:t>
            </a:r>
            <a:r>
              <a:rPr sz="1200">
                <a:uFill>
                  <a:solidFill>
                    <a:schemeClr val="accent4"/>
                  </a:solidFill>
                </a:uFill>
                <a:latin typeface="Arial"/>
                <a:ea typeface="Arial"/>
                <a:cs typeface="Arial"/>
                <a:sym typeface="Arial"/>
              </a:rPr>
              <a:t>:</a:t>
            </a:r>
          </a:p>
          <a:p>
            <a:pPr defTabSz="914400">
              <a:lnSpc>
                <a:spcPct val="100000"/>
              </a:lnSpc>
              <a:spcBef>
                <a:spcPts val="400"/>
              </a:spcBef>
              <a:defRPr sz="1800">
                <a:latin typeface="Avenir Roman"/>
                <a:ea typeface="Avenir Roman"/>
                <a:cs typeface="Avenir Roman"/>
                <a:sym typeface="Avenir Roman"/>
              </a:defRPr>
            </a:pPr>
            <a:r>
              <a:rPr sz="1200">
                <a:uFill>
                  <a:solidFill>
                    <a:schemeClr val="accent4"/>
                  </a:solidFill>
                </a:uFill>
                <a:latin typeface="Arial"/>
                <a:ea typeface="Arial"/>
                <a:cs typeface="Arial"/>
                <a:sym typeface="Arial"/>
              </a:rPr>
              <a:t>This will be covered more in </a:t>
            </a:r>
            <a:r>
              <a:rPr sz="1200" i="1">
                <a:uFill>
                  <a:solidFill>
                    <a:schemeClr val="accent4"/>
                  </a:solidFill>
                </a:uFill>
                <a:latin typeface="Arial"/>
                <a:ea typeface="Arial"/>
                <a:cs typeface="Arial"/>
                <a:sym typeface="Arial"/>
              </a:rPr>
              <a:t>Soteriology</a:t>
            </a:r>
            <a:r>
              <a:rPr sz="1200">
                <a:uFill>
                  <a:solidFill>
                    <a:schemeClr val="accent4"/>
                  </a:solidFill>
                </a:uFill>
                <a:latin typeface="Arial"/>
                <a:ea typeface="Arial"/>
                <a:cs typeface="Arial"/>
                <a:sym typeface="Arial"/>
              </a:rPr>
              <a:t>.</a:t>
            </a:r>
          </a:p>
        </p:txBody>
      </p:sp>
    </p:spTree>
    <p:extLst>
      <p:ext uri="{BB962C8B-B14F-4D97-AF65-F5344CB8AC3E}">
        <p14:creationId xmlns:p14="http://schemas.microsoft.com/office/powerpoint/2010/main" val="1659179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1E4F2-1335-E050-6598-9A62AB78CCE4}"/>
            </a:ext>
          </a:extLst>
        </p:cNvPr>
        <p:cNvGrpSpPr/>
        <p:nvPr/>
      </p:nvGrpSpPr>
      <p:grpSpPr>
        <a:xfrm>
          <a:off x="0" y="0"/>
          <a:ext cx="0" cy="0"/>
          <a:chOff x="0" y="0"/>
          <a:chExt cx="0" cy="0"/>
        </a:xfrm>
      </p:grpSpPr>
      <p:sp>
        <p:nvSpPr>
          <p:cNvPr id="646" name="Shape 646">
            <a:extLst>
              <a:ext uri="{FF2B5EF4-FFF2-40B4-BE49-F238E27FC236}">
                <a16:creationId xmlns:a16="http://schemas.microsoft.com/office/drawing/2014/main" id="{44371964-A52C-1199-214A-EE7033EB1D26}"/>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647" name="Shape 647">
            <a:extLst>
              <a:ext uri="{FF2B5EF4-FFF2-40B4-BE49-F238E27FC236}">
                <a16:creationId xmlns:a16="http://schemas.microsoft.com/office/drawing/2014/main" id="{4A9A266B-F445-2749-6505-CDBF0ECDF887}"/>
              </a:ext>
            </a:extLst>
          </p:cNvPr>
          <p:cNvSpPr>
            <a:spLocks noGrp="1"/>
          </p:cNvSpPr>
          <p:nvPr>
            <p:ph type="body" sz="quarter" idx="1"/>
          </p:nvPr>
        </p:nvSpPr>
        <p:spPr>
          <a:prstGeom prst="rect">
            <a:avLst/>
          </a:prstGeom>
        </p:spPr>
        <p:txBody>
          <a:bodyPr/>
          <a:lstStyle/>
          <a:p>
            <a:pPr defTabSz="914400">
              <a:lnSpc>
                <a:spcPct val="100000"/>
              </a:lnSpc>
              <a:spcBef>
                <a:spcPts val="400"/>
              </a:spcBef>
              <a:defRPr sz="1800">
                <a:latin typeface="Avenir Roman"/>
                <a:ea typeface="Avenir Roman"/>
                <a:cs typeface="Avenir Roman"/>
                <a:sym typeface="Avenir Roman"/>
              </a:defRPr>
            </a:pPr>
            <a:r>
              <a:rPr sz="1200" b="1">
                <a:uFill>
                  <a:solidFill>
                    <a:schemeClr val="accent4"/>
                  </a:solidFill>
                </a:uFill>
                <a:latin typeface="Arial"/>
                <a:ea typeface="Arial"/>
                <a:cs typeface="Arial"/>
                <a:sym typeface="Arial"/>
              </a:rPr>
              <a:t>Presentation Notes</a:t>
            </a:r>
            <a:r>
              <a:rPr sz="1200">
                <a:uFill>
                  <a:solidFill>
                    <a:schemeClr val="accent4"/>
                  </a:solidFill>
                </a:uFill>
                <a:latin typeface="Arial"/>
                <a:ea typeface="Arial"/>
                <a:cs typeface="Arial"/>
                <a:sym typeface="Arial"/>
              </a:rPr>
              <a:t>:</a:t>
            </a:r>
          </a:p>
          <a:p>
            <a:pPr defTabSz="914400">
              <a:lnSpc>
                <a:spcPct val="100000"/>
              </a:lnSpc>
              <a:spcBef>
                <a:spcPts val="400"/>
              </a:spcBef>
              <a:defRPr sz="1800">
                <a:latin typeface="Avenir Roman"/>
                <a:ea typeface="Avenir Roman"/>
                <a:cs typeface="Avenir Roman"/>
                <a:sym typeface="Avenir Roman"/>
              </a:defRPr>
            </a:pPr>
            <a:r>
              <a:rPr sz="1200">
                <a:uFill>
                  <a:solidFill>
                    <a:schemeClr val="accent4"/>
                  </a:solidFill>
                </a:uFill>
                <a:latin typeface="Arial"/>
                <a:ea typeface="Arial"/>
                <a:cs typeface="Arial"/>
                <a:sym typeface="Arial"/>
              </a:rPr>
              <a:t>This chart is meant to help understand the difference in the different type of gifts. The revelatory sign gifts are those which were meant for the establishment of the Church based on the message of the Gospel and the writing of the New Testament. The confirmatory gifts are those which were given to confirm the word of the Apostles and prophets. For the hard cessationist, both the revelatory and confirmatory sign gifts ceased with the death of the last apostle and the completion of the New Testament since there was no longer need of either.</a:t>
            </a:r>
          </a:p>
          <a:p>
            <a:pPr defTabSz="914400">
              <a:lnSpc>
                <a:spcPct val="100000"/>
              </a:lnSpc>
              <a:spcBef>
                <a:spcPts val="400"/>
              </a:spcBef>
              <a:defRPr sz="1800">
                <a:latin typeface="Avenir Roman"/>
                <a:ea typeface="Avenir Roman"/>
                <a:cs typeface="Avenir Roman"/>
                <a:sym typeface="Avenir Roman"/>
              </a:defRPr>
            </a:pPr>
            <a:endParaRPr sz="1200">
              <a:uFill>
                <a:solidFill>
                  <a:schemeClr val="accent4"/>
                </a:solidFill>
              </a:uFill>
              <a:latin typeface="Arial"/>
              <a:ea typeface="Arial"/>
              <a:cs typeface="Arial"/>
              <a:sym typeface="Arial"/>
            </a:endParaRPr>
          </a:p>
          <a:p>
            <a:pPr defTabSz="914400">
              <a:lnSpc>
                <a:spcPct val="100000"/>
              </a:lnSpc>
              <a:spcBef>
                <a:spcPts val="400"/>
              </a:spcBef>
              <a:defRPr sz="1800">
                <a:latin typeface="Avenir Roman"/>
                <a:ea typeface="Avenir Roman"/>
                <a:cs typeface="Avenir Roman"/>
                <a:sym typeface="Avenir Roman"/>
              </a:defRPr>
            </a:pPr>
            <a:r>
              <a:rPr sz="1200">
                <a:uFill>
                  <a:solidFill>
                    <a:schemeClr val="accent4"/>
                  </a:solidFill>
                </a:uFill>
                <a:latin typeface="Arial"/>
                <a:ea typeface="Arial"/>
                <a:cs typeface="Arial"/>
                <a:sym typeface="Arial"/>
              </a:rPr>
              <a:t>Many of the gifts—such as tongues, interpretation of tongues, discerning of spirits, word of wisdom, word of knowledge—are difficult to place on this chart because of the wide disagreement among cessationists and continuationists as to their meaning and purpose. We have placed them here because it is generally agreed that they are supernatural and are not related at all with talent or personality as are the permanent gifts in most cases.</a:t>
            </a:r>
          </a:p>
          <a:p>
            <a:pPr defTabSz="914400">
              <a:lnSpc>
                <a:spcPct val="100000"/>
              </a:lnSpc>
              <a:spcBef>
                <a:spcPts val="400"/>
              </a:spcBef>
              <a:defRPr sz="1800">
                <a:latin typeface="Avenir Roman"/>
                <a:ea typeface="Avenir Roman"/>
                <a:cs typeface="Avenir Roman"/>
                <a:sym typeface="Avenir Roman"/>
              </a:defRPr>
            </a:pPr>
            <a:endParaRPr sz="1200">
              <a:uFill>
                <a:solidFill>
                  <a:schemeClr val="accent4"/>
                </a:solidFill>
              </a:uFill>
              <a:latin typeface="Arial"/>
              <a:ea typeface="Arial"/>
              <a:cs typeface="Arial"/>
              <a:sym typeface="Arial"/>
            </a:endParaRPr>
          </a:p>
          <a:p>
            <a:pPr defTabSz="914400">
              <a:lnSpc>
                <a:spcPct val="100000"/>
              </a:lnSpc>
              <a:spcBef>
                <a:spcPts val="400"/>
              </a:spcBef>
              <a:defRPr sz="1800">
                <a:latin typeface="Avenir Roman"/>
                <a:ea typeface="Avenir Roman"/>
                <a:cs typeface="Avenir Roman"/>
                <a:sym typeface="Avenir Roman"/>
              </a:defRPr>
            </a:pPr>
            <a:r>
              <a:rPr sz="1200">
                <a:uFill>
                  <a:solidFill>
                    <a:schemeClr val="accent4"/>
                  </a:solidFill>
                </a:uFill>
                <a:latin typeface="Arial"/>
                <a:ea typeface="Arial"/>
                <a:cs typeface="Arial"/>
                <a:sym typeface="Arial"/>
              </a:rPr>
              <a:t>Therefore, the question “Does God still speak today?” is tied to the discussion about the gifts of the Spirit. This will be covered more in Ecclesiology and Eschatology.</a:t>
            </a:r>
          </a:p>
        </p:txBody>
      </p:sp>
    </p:spTree>
    <p:extLst>
      <p:ext uri="{BB962C8B-B14F-4D97-AF65-F5344CB8AC3E}">
        <p14:creationId xmlns:p14="http://schemas.microsoft.com/office/powerpoint/2010/main" val="210999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
        <p:nvSpPr>
          <p:cNvPr id="12" name="Shape 12"/>
          <p:cNvSpPr>
            <a:spLocks noGrp="1"/>
          </p:cNvSpPr>
          <p:nvPr>
            <p:ph type="title"/>
          </p:nvPr>
        </p:nvSpPr>
        <p:spPr>
          <a:prstGeom prst="rect">
            <a:avLst/>
          </a:prstGeom>
        </p:spPr>
        <p:txBody>
          <a:bodyPr/>
          <a:lstStyle/>
          <a:p>
            <a:r>
              <a:t>Title Text</a:t>
            </a:r>
          </a:p>
        </p:txBody>
      </p:sp>
      <p:sp>
        <p:nvSpPr>
          <p:cNvPr id="13" name="Shape 1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
    <p:bg>
      <p:bgPr>
        <a:solidFill>
          <a:schemeClr val="accent4"/>
        </a:solidFill>
        <a:effectLst/>
      </p:bgPr>
    </p:bg>
    <p:spTree>
      <p:nvGrpSpPr>
        <p:cNvPr id="1" name=""/>
        <p:cNvGrpSpPr/>
        <p:nvPr/>
      </p:nvGrpSpPr>
      <p:grpSpPr>
        <a:xfrm>
          <a:off x="0" y="0"/>
          <a:ext cx="0" cy="0"/>
          <a:chOff x="0" y="0"/>
          <a:chExt cx="0" cy="0"/>
        </a:xfrm>
      </p:grpSpPr>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
        <p:nvSpPr>
          <p:cNvPr id="21" name="Shape 21"/>
          <p:cNvSpPr>
            <a:spLocks noGrp="1"/>
          </p:cNvSpPr>
          <p:nvPr>
            <p:ph type="title"/>
          </p:nvPr>
        </p:nvSpPr>
        <p:spPr>
          <a:prstGeom prst="rect">
            <a:avLst/>
          </a:prstGeom>
        </p:spPr>
        <p:txBody>
          <a:bodyPr/>
          <a:lstStyle/>
          <a:p>
            <a:r>
              <a:t>Title Text</a:t>
            </a:r>
          </a:p>
        </p:txBody>
      </p:sp>
      <p:sp>
        <p:nvSpPr>
          <p:cNvPr id="22" name="Shape 2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8" name="Shape 38"/>
          <p:cNvSpPr>
            <a:spLocks noGrp="1"/>
          </p:cNvSpPr>
          <p:nvPr>
            <p:ph type="sldNum" sz="quarter" idx="2"/>
          </p:nvPr>
        </p:nvSpPr>
        <p:spPr>
          <a:prstGeom prst="rect">
            <a:avLst/>
          </a:prstGeom>
        </p:spPr>
        <p:txBody>
          <a:bodyPr/>
          <a:lstStyle/>
          <a:p>
            <a:fld id="{86CB4B4D-7CA3-9044-876B-883B54F8677D}" type="slidenum">
              <a:t>‹#›</a:t>
            </a:fld>
            <a:endParaRPr/>
          </a:p>
        </p:txBody>
      </p:sp>
      <p:sp>
        <p:nvSpPr>
          <p:cNvPr id="39" name="Shape 39"/>
          <p:cNvSpPr>
            <a:spLocks noGrp="1"/>
          </p:cNvSpPr>
          <p:nvPr>
            <p:ph type="body" idx="1"/>
          </p:nvPr>
        </p:nvSpPr>
        <p:spPr>
          <a:xfrm>
            <a:off x="609600" y="274636"/>
            <a:ext cx="10972800" cy="585152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
        <p:nvSpPr>
          <p:cNvPr id="47" name="Shape 47"/>
          <p:cNvSpPr>
            <a:spLocks noGrp="1"/>
          </p:cNvSpPr>
          <p:nvPr>
            <p:ph type="title"/>
          </p:nvPr>
        </p:nvSpPr>
        <p:spPr>
          <a:xfrm>
            <a:off x="609600" y="1"/>
            <a:ext cx="10972800" cy="1692275"/>
          </a:xfrm>
          <a:prstGeom prst="rect">
            <a:avLst/>
          </a:prstGeom>
        </p:spPr>
        <p:txBody>
          <a:bodyPr/>
          <a:lstStyle/>
          <a:p>
            <a:r>
              <a:t>Title Text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358-3300-A9B0-AD55-BE8C1132060A}"/>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A678F30-B7D1-8AF7-2E8B-4CE93F87A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C641FCB9-825D-50CA-034E-B15105C5CB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ECC5391D-A9BF-776C-0AF7-C56DA5238C2A}"/>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6" name="Footer Placeholder 5">
            <a:extLst>
              <a:ext uri="{FF2B5EF4-FFF2-40B4-BE49-F238E27FC236}">
                <a16:creationId xmlns:a16="http://schemas.microsoft.com/office/drawing/2014/main" id="{5209BD69-CB00-53CB-DE9B-E1C201A2A1B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5F490E60-1372-4C68-022A-068EB81B9BC0}"/>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708722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37224-52F4-A587-6108-48A7F4246C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EB86085B-CEB8-D2F7-575C-240130EDE5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E3E28CE3-11C2-A2D0-DD42-A379CC173A53}"/>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5" name="Footer Placeholder 4">
            <a:extLst>
              <a:ext uri="{FF2B5EF4-FFF2-40B4-BE49-F238E27FC236}">
                <a16:creationId xmlns:a16="http://schemas.microsoft.com/office/drawing/2014/main" id="{D0028099-CA75-02F6-7E8F-0E825225FCD7}"/>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965B45D-5FCE-9525-183C-48B7FF491A35}"/>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37738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3EDD-7E50-F542-A26A-54C71D72E060}"/>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0CA56E58-C3C8-5DF6-1B41-2F3E777442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47929C52-BEFD-0328-1CE7-A3D3D46D492D}"/>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5" name="Footer Placeholder 4">
            <a:extLst>
              <a:ext uri="{FF2B5EF4-FFF2-40B4-BE49-F238E27FC236}">
                <a16:creationId xmlns:a16="http://schemas.microsoft.com/office/drawing/2014/main" id="{5630B5C4-08BB-507F-8A0B-B49C2DBF6E0C}"/>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C4EAB7F0-6E1C-0EF3-9F46-A5ECE8D6713D}"/>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973064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5EAA-487D-D8C8-0C51-33AC404C1B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B81A5837-5969-19BA-DDDF-05A4A9165A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F75C5C-A7CE-0C77-2979-B5F6E374FA4F}"/>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5" name="Footer Placeholder 4">
            <a:extLst>
              <a:ext uri="{FF2B5EF4-FFF2-40B4-BE49-F238E27FC236}">
                <a16:creationId xmlns:a16="http://schemas.microsoft.com/office/drawing/2014/main" id="{02335B69-1162-2D8E-7F3F-C2425CE013A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F6B9390-0A0A-0AC2-85C9-1B6193E8D36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11919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358-3300-A9B0-AD55-BE8C1132060A}"/>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A678F30-B7D1-8AF7-2E8B-4CE93F87A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C641FCB9-825D-50CA-034E-B15105C5CB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ECC5391D-A9BF-776C-0AF7-C56DA5238C2A}"/>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6" name="Footer Placeholder 5">
            <a:extLst>
              <a:ext uri="{FF2B5EF4-FFF2-40B4-BE49-F238E27FC236}">
                <a16:creationId xmlns:a16="http://schemas.microsoft.com/office/drawing/2014/main" id="{5209BD69-CB00-53CB-DE9B-E1C201A2A1B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5F490E60-1372-4C68-022A-068EB81B9BC0}"/>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686718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7FC7-519D-A67A-E65F-06CD1A0FCD6C}"/>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B6B8A682-C81C-55F7-5301-321D3DECF5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40C3F4-FA48-45EC-766C-8C1DC810B0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6B1C0298-F6C4-9AD4-1044-0402EB1AE7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E50643-55D1-7A06-4DC1-5D309BCDEF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C81AB614-0EE6-77B0-AADF-1557359E2211}"/>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8" name="Footer Placeholder 7">
            <a:extLst>
              <a:ext uri="{FF2B5EF4-FFF2-40B4-BE49-F238E27FC236}">
                <a16:creationId xmlns:a16="http://schemas.microsoft.com/office/drawing/2014/main" id="{C3B10588-E5E6-ABC3-99F5-3471038896EA}"/>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0968CF2F-0E92-01E5-A07F-A6B0EBBDBF35}"/>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589291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7430-5789-E7CC-465C-2B5240B740AE}"/>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5F20F541-319E-F675-C430-8DCC60302334}"/>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4" name="Footer Placeholder 3">
            <a:extLst>
              <a:ext uri="{FF2B5EF4-FFF2-40B4-BE49-F238E27FC236}">
                <a16:creationId xmlns:a16="http://schemas.microsoft.com/office/drawing/2014/main" id="{6D8F00DF-2E8D-3F9A-7878-9A8D22D57A74}"/>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9D20C52C-9FAA-4A59-C272-64752CC0820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2909371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D0FDF-A39B-EE40-FD05-AA8B4ABF1EDC}"/>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3" name="Footer Placeholder 2">
            <a:extLst>
              <a:ext uri="{FF2B5EF4-FFF2-40B4-BE49-F238E27FC236}">
                <a16:creationId xmlns:a16="http://schemas.microsoft.com/office/drawing/2014/main" id="{539B6CFB-935F-5A32-DE55-25DCD37A44D3}"/>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EE4493A9-1A80-171A-DE4E-6FD928B3B5F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595914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EE949-AEA6-5083-B601-EB591E3CD6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D2F1B7E8-2C29-D228-5A88-0083F23640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EA6F2EC2-0452-9EE8-9CA8-AAD0465E1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56E66-B7A8-8389-2C95-BCE80E66C037}"/>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6" name="Footer Placeholder 5">
            <a:extLst>
              <a:ext uri="{FF2B5EF4-FFF2-40B4-BE49-F238E27FC236}">
                <a16:creationId xmlns:a16="http://schemas.microsoft.com/office/drawing/2014/main" id="{21312B21-B943-3C7A-A923-76936C73E372}"/>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7839A2CE-275F-F019-D4E4-C0125F9AD1C2}"/>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1964089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78BA-BBB2-E9D2-1CBF-16A7791F3C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79105482-E197-1EA4-5A5A-60EDB0802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1A1B27D2-E6D7-B07A-A3CE-17251E08D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74259-2562-FDA5-AD26-05C1656BBA47}"/>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6" name="Footer Placeholder 5">
            <a:extLst>
              <a:ext uri="{FF2B5EF4-FFF2-40B4-BE49-F238E27FC236}">
                <a16:creationId xmlns:a16="http://schemas.microsoft.com/office/drawing/2014/main" id="{ECFC07DA-401B-2A6A-A28B-1E0EEF420D45}"/>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469CD8FB-F2F7-89D0-F51A-F76A8C2AC30D}"/>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636817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627C6-7FB3-08A7-5440-F604E414C0CA}"/>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DA302CB-C336-5668-DD94-D016201278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29DC92C-F9E8-F318-C06E-625FD81C6F95}"/>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5" name="Footer Placeholder 4">
            <a:extLst>
              <a:ext uri="{FF2B5EF4-FFF2-40B4-BE49-F238E27FC236}">
                <a16:creationId xmlns:a16="http://schemas.microsoft.com/office/drawing/2014/main" id="{4A36231E-1920-2FB7-F701-A169733A008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1774FA9-6964-624E-1FB7-9F243BEA8AC1}"/>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3112743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4F0999-F113-9DE3-7172-DC350E83C5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A0F5821C-CFB5-6E6C-CFC8-2DD1F2E819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FD768AB-1C54-49F9-97DC-054A3722052E}"/>
              </a:ext>
            </a:extLst>
          </p:cNvPr>
          <p:cNvSpPr>
            <a:spLocks noGrp="1"/>
          </p:cNvSpPr>
          <p:nvPr>
            <p:ph type="dt" sz="half" idx="10"/>
          </p:nvPr>
        </p:nvSpPr>
        <p:spPr/>
        <p:txBody>
          <a:bodyPr/>
          <a:lstStyle/>
          <a:p>
            <a:fld id="{93BB19B4-02A3-47F1-954F-4702BAB88E72}" type="datetimeFigureOut">
              <a:rPr lang="en-SG" smtClean="0"/>
              <a:t>6/3/2026</a:t>
            </a:fld>
            <a:endParaRPr lang="en-SG"/>
          </a:p>
        </p:txBody>
      </p:sp>
      <p:sp>
        <p:nvSpPr>
          <p:cNvPr id="5" name="Footer Placeholder 4">
            <a:extLst>
              <a:ext uri="{FF2B5EF4-FFF2-40B4-BE49-F238E27FC236}">
                <a16:creationId xmlns:a16="http://schemas.microsoft.com/office/drawing/2014/main" id="{9871B52C-8BA9-2BAD-700C-82EBE6223B1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DACC291-3DF8-8085-35D7-657EBD554938}"/>
              </a:ext>
            </a:extLst>
          </p:cNvPr>
          <p:cNvSpPr>
            <a:spLocks noGrp="1"/>
          </p:cNvSpPr>
          <p:nvPr>
            <p:ph type="sldNum" sz="quarter" idx="12"/>
          </p:nvPr>
        </p:nvSpPr>
        <p:spPr/>
        <p:txBody>
          <a:bodyPr/>
          <a:lstStyle/>
          <a:p>
            <a:fld id="{263CFD0B-3FB8-4BAC-BE0F-B709EDDDBBA4}" type="slidenum">
              <a:rPr lang="en-SG" smtClean="0"/>
              <a:t>‹#›</a:t>
            </a:fld>
            <a:endParaRPr lang="en-SG"/>
          </a:p>
        </p:txBody>
      </p:sp>
    </p:spTree>
    <p:extLst>
      <p:ext uri="{BB962C8B-B14F-4D97-AF65-F5344CB8AC3E}">
        <p14:creationId xmlns:p14="http://schemas.microsoft.com/office/powerpoint/2010/main" val="2274095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
        <p:nvSpPr>
          <p:cNvPr id="47" name="Shape 47"/>
          <p:cNvSpPr>
            <a:spLocks noGrp="1"/>
          </p:cNvSpPr>
          <p:nvPr>
            <p:ph type="title"/>
          </p:nvPr>
        </p:nvSpPr>
        <p:spPr>
          <a:xfrm>
            <a:off x="609600" y="1"/>
            <a:ext cx="10972800" cy="1692275"/>
          </a:xfrm>
          <a:prstGeom prst="rect">
            <a:avLst/>
          </a:prstGeom>
        </p:spPr>
        <p:txBody>
          <a:bodyPr/>
          <a:lstStyle/>
          <a:p>
            <a:r>
              <a:t>Title Text</a:t>
            </a:r>
          </a:p>
        </p:txBody>
      </p:sp>
    </p:spTree>
    <p:extLst>
      <p:ext uri="{BB962C8B-B14F-4D97-AF65-F5344CB8AC3E}">
        <p14:creationId xmlns:p14="http://schemas.microsoft.com/office/powerpoint/2010/main" val="421054567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
        <p:nvSpPr>
          <p:cNvPr id="12" name="Shape 12"/>
          <p:cNvSpPr>
            <a:spLocks noGrp="1"/>
          </p:cNvSpPr>
          <p:nvPr>
            <p:ph type="title"/>
          </p:nvPr>
        </p:nvSpPr>
        <p:spPr>
          <a:prstGeom prst="rect">
            <a:avLst/>
          </a:prstGeom>
        </p:spPr>
        <p:txBody>
          <a:bodyPr/>
          <a:lstStyle/>
          <a:p>
            <a:r>
              <a:t>Title Text</a:t>
            </a:r>
          </a:p>
        </p:txBody>
      </p:sp>
      <p:sp>
        <p:nvSpPr>
          <p:cNvPr id="13" name="Shape 1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36211475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1" name="Shape 11"/>
          <p:cNvSpPr>
            <a:spLocks noGrp="1"/>
          </p:cNvSpPr>
          <p:nvPr>
            <p:ph type="title"/>
          </p:nvPr>
        </p:nvSpPr>
        <p:spPr>
          <a:xfrm>
            <a:off x="914400" y="1844676"/>
            <a:ext cx="10363200" cy="2041525"/>
          </a:xfrm>
          <a:prstGeom prst="rect">
            <a:avLst/>
          </a:prstGeom>
        </p:spPr>
        <p:txBody>
          <a:bodyPr/>
          <a:lstStyle/>
          <a:p>
            <a:r>
              <a:t>Title Text</a:t>
            </a:r>
          </a:p>
        </p:txBody>
      </p:sp>
      <p:sp>
        <p:nvSpPr>
          <p:cNvPr id="12" name="Shape 12"/>
          <p:cNvSpPr>
            <a:spLocks noGrp="1"/>
          </p:cNvSpPr>
          <p:nvPr>
            <p:ph type="body" sz="half" idx="1"/>
          </p:nvPr>
        </p:nvSpPr>
        <p:spPr>
          <a:xfrm>
            <a:off x="1828800" y="3886200"/>
            <a:ext cx="8534400" cy="2971800"/>
          </a:xfrm>
          <a:prstGeom prst="rect">
            <a:avLst/>
          </a:prstGeom>
        </p:spPr>
        <p:txBody>
          <a:bodyPr/>
          <a:lstStyle>
            <a:lvl1pPr marL="0" indent="0" algn="ctr">
              <a:buSzTx/>
              <a:buNone/>
            </a:lvl1pPr>
            <a:lvl2pPr marL="0" indent="0" algn="ctr">
              <a:buSzTx/>
              <a:buNone/>
            </a:lvl2pPr>
            <a:lvl3pPr marL="0" indent="0" algn="ctr">
              <a:buSzTx/>
              <a:buNone/>
            </a:lvl3pPr>
            <a:lvl4pPr marL="0" indent="0" algn="ctr">
              <a:buSzTx/>
              <a:buNone/>
            </a:lvl4pPr>
            <a:lvl5pPr marL="0" indent="0" algn="ctr">
              <a:buSzTx/>
              <a:buNone/>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7741814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Default 0">
    <p:bg>
      <p:bgPr>
        <a:solidFill>
          <a:srgbClr val="333300"/>
        </a:solidFill>
        <a:effectLst/>
      </p:bgPr>
    </p:bg>
    <p:spTree>
      <p:nvGrpSpPr>
        <p:cNvPr id="1" name=""/>
        <p:cNvGrpSpPr/>
        <p:nvPr/>
      </p:nvGrpSpPr>
      <p:grpSpPr>
        <a:xfrm>
          <a:off x="0" y="0"/>
          <a:ext cx="0" cy="0"/>
          <a:chOff x="0" y="0"/>
          <a:chExt cx="0" cy="0"/>
        </a:xfrm>
      </p:grpSpPr>
      <p:sp>
        <p:nvSpPr>
          <p:cNvPr id="20" name="Shape 20"/>
          <p:cNvSpPr>
            <a:spLocks noGrp="1"/>
          </p:cNvSpPr>
          <p:nvPr>
            <p:ph type="title"/>
          </p:nvPr>
        </p:nvSpPr>
        <p:spPr>
          <a:xfrm>
            <a:off x="914400" y="1844676"/>
            <a:ext cx="10363200" cy="2041525"/>
          </a:xfrm>
          <a:prstGeom prst="rect">
            <a:avLst/>
          </a:prstGeom>
        </p:spPr>
        <p:txBody>
          <a:bodyPr/>
          <a:lstStyle/>
          <a:p>
            <a:r>
              <a:t>Title Text</a:t>
            </a:r>
          </a:p>
        </p:txBody>
      </p:sp>
      <p:sp>
        <p:nvSpPr>
          <p:cNvPr id="21" name="Shape 21"/>
          <p:cNvSpPr>
            <a:spLocks noGrp="1"/>
          </p:cNvSpPr>
          <p:nvPr>
            <p:ph type="body" sz="half" idx="1"/>
          </p:nvPr>
        </p:nvSpPr>
        <p:spPr>
          <a:xfrm>
            <a:off x="1828800" y="3886200"/>
            <a:ext cx="8534400" cy="2971800"/>
          </a:xfrm>
          <a:prstGeom prst="rect">
            <a:avLst/>
          </a:prstGeom>
        </p:spPr>
        <p:txBody>
          <a:bodyPr/>
          <a:lstStyle>
            <a:lvl1pPr marL="0" indent="0" algn="ctr">
              <a:buSzTx/>
              <a:buNone/>
            </a:lvl1pPr>
            <a:lvl2pPr marL="0" indent="0" algn="ctr">
              <a:buSzTx/>
              <a:buNone/>
            </a:lvl2pPr>
            <a:lvl3pPr marL="0" indent="0" algn="ctr">
              <a:buSzTx/>
              <a:buNone/>
            </a:lvl3pPr>
            <a:lvl4pPr marL="0" indent="0" algn="ctr">
              <a:buSzTx/>
              <a:buNone/>
            </a:lvl4pPr>
            <a:lvl5pPr marL="0" indent="0" algn="ctr">
              <a:buSzTx/>
              <a:buNone/>
            </a:lvl5p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0386057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r>
              <a:t>Title Text</a:t>
            </a:r>
          </a:p>
        </p:txBody>
      </p:sp>
      <p:sp>
        <p:nvSpPr>
          <p:cNvPr id="30" name="Shape 30"/>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2077546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27813460"/>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8737600" y="6245225"/>
            <a:ext cx="2844800" cy="307773"/>
          </a:xfrm>
          <a:prstGeom prst="rect">
            <a:avLst/>
          </a:prstGeom>
          <a:ln w="12700">
            <a:miter lim="400000"/>
          </a:ln>
        </p:spPr>
        <p:txBody>
          <a:bodyPr lIns="45718" tIns="45718" rIns="45718" bIns="45718">
            <a:spAutoFit/>
          </a:bodyPr>
          <a:lstStyle>
            <a:lvl1pPr algn="r">
              <a:defRPr sz="1400"/>
            </a:lvl1pPr>
          </a:lstStyle>
          <a:p>
            <a:fld id="{86CB4B4D-7CA3-9044-876B-883B54F8677D}" type="slidenum">
              <a:t>‹#›</a:t>
            </a:fld>
            <a:endParaRPr/>
          </a:p>
        </p:txBody>
      </p:sp>
      <p:sp>
        <p:nvSpPr>
          <p:cNvPr id="3" name="Shape 3"/>
          <p:cNvSpPr>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lstStyle/>
          <a:p>
            <a:r>
              <a:t>Title Text</a:t>
            </a:r>
          </a:p>
        </p:txBody>
      </p:sp>
      <p:sp>
        <p:nvSpPr>
          <p:cNvPr id="4" name="Shape 4"/>
          <p:cNvSpPr>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8" r:id="rId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chemeClr val="accent4"/>
          </a:solidFill>
          <a:uFill>
            <a:solidFill>
              <a:schemeClr val="accent4"/>
            </a:solidFill>
          </a:uFill>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
            <a:solidFill>
              <a:schemeClr val="accent4"/>
            </a:solidFill>
          </a:uFill>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
            <a:solidFill>
              <a:schemeClr val="accent4"/>
            </a:solidFill>
          </a:u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2AEF8F-2797-C6C7-D545-142E0A109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78741CBE-380A-3C9B-AAB7-6ED56F4718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B663CCD-236E-053E-1468-D2EADF6A77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BB19B4-02A3-47F1-954F-4702BAB88E72}" type="datetimeFigureOut">
              <a:rPr lang="en-SG" smtClean="0"/>
              <a:t>6/3/2026</a:t>
            </a:fld>
            <a:endParaRPr lang="en-SG"/>
          </a:p>
        </p:txBody>
      </p:sp>
      <p:sp>
        <p:nvSpPr>
          <p:cNvPr id="5" name="Footer Placeholder 4">
            <a:extLst>
              <a:ext uri="{FF2B5EF4-FFF2-40B4-BE49-F238E27FC236}">
                <a16:creationId xmlns:a16="http://schemas.microsoft.com/office/drawing/2014/main" id="{5C292E55-9729-53FE-5480-A24AB21836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G"/>
          </a:p>
        </p:txBody>
      </p:sp>
      <p:sp>
        <p:nvSpPr>
          <p:cNvPr id="6" name="Slide Number Placeholder 5">
            <a:extLst>
              <a:ext uri="{FF2B5EF4-FFF2-40B4-BE49-F238E27FC236}">
                <a16:creationId xmlns:a16="http://schemas.microsoft.com/office/drawing/2014/main" id="{69F3BEA5-66F7-681C-F30E-CA54E45C8D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3CFD0B-3FB8-4BAC-BE0F-B709EDDDBBA4}" type="slidenum">
              <a:rPr lang="en-SG" smtClean="0"/>
              <a:t>‹#›</a:t>
            </a:fld>
            <a:endParaRPr lang="en-SG"/>
          </a:p>
        </p:txBody>
      </p:sp>
    </p:spTree>
    <p:extLst>
      <p:ext uri="{BB962C8B-B14F-4D97-AF65-F5344CB8AC3E}">
        <p14:creationId xmlns:p14="http://schemas.microsoft.com/office/powerpoint/2010/main" val="5277004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9" r:id="rId12"/>
    <p:sldLayoutId id="214748367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600" y="92076"/>
            <a:ext cx="10972800" cy="15081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lstStyle/>
          <a:p>
            <a:r>
              <a:t>Title Text</a:t>
            </a:r>
          </a:p>
        </p:txBody>
      </p:sp>
      <p:sp>
        <p:nvSpPr>
          <p:cNvPr id="3" name="Shape 3"/>
          <p:cNvSpPr>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8737600" y="6245225"/>
            <a:ext cx="2844800" cy="307773"/>
          </a:xfrm>
          <a:prstGeom prst="rect">
            <a:avLst/>
          </a:prstGeom>
          <a:ln w="12700">
            <a:miter lim="400000"/>
          </a:ln>
        </p:spPr>
        <p:txBody>
          <a:bodyPr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69414447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A7A7A7"/>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1pPr>
      <a:lvl2pPr marL="782637" marR="0" indent="-325437"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3pPr>
      <a:lvl4pPr marL="1736725" marR="0" indent="-365125"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chemeClr val="accent4"/>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jsm-sg.com/doctrinal-statement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hyperlink" Target="http://biblia.com/bible/esv/2%20Timothy%203.16"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3B4F2-452B-13A5-B49E-AA866BD89A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6188A4-6ED4-BF60-F839-6897118A8D78}"/>
              </a:ext>
            </a:extLst>
          </p:cNvPr>
          <p:cNvSpPr>
            <a:spLocks noGrp="1"/>
          </p:cNvSpPr>
          <p:nvPr>
            <p:ph type="title"/>
          </p:nvPr>
        </p:nvSpPr>
        <p:spPr>
          <a:xfrm>
            <a:off x="762000" y="136525"/>
            <a:ext cx="10515600" cy="1325563"/>
          </a:xfrm>
        </p:spPr>
        <p: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Lesson 7</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JSM Doctrinal Statement (Pt 2)</a:t>
            </a:r>
            <a:endParaRPr lang="en-SG" b="1"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D5895503-A610-65CF-929B-42A0B9415F35}"/>
              </a:ext>
            </a:extLst>
          </p:cNvPr>
          <p:cNvSpPr>
            <a:spLocks noGrp="1"/>
          </p:cNvSpPr>
          <p:nvPr>
            <p:ph sz="half" idx="1"/>
          </p:nvPr>
        </p:nvSpPr>
        <p:spPr>
          <a:xfrm>
            <a:off x="478971" y="1825624"/>
            <a:ext cx="10613572" cy="4509861"/>
          </a:xfrm>
        </p:spPr>
        <p:txBody>
          <a:bodyPr>
            <a:normAutofit/>
          </a:bodyPr>
          <a:lstStyle/>
          <a:p>
            <a:pPr algn="ctr">
              <a:buNone/>
            </a:pPr>
            <a:r>
              <a:rPr lang="en-SG" sz="3500" b="1" dirty="0">
                <a:effectLst/>
                <a:latin typeface="Calibri" panose="020F0502020204030204" pitchFamily="34" charset="0"/>
                <a:ea typeface="Calibri" panose="020F0502020204030204" pitchFamily="34" charset="0"/>
                <a:cs typeface="Calibri" panose="020F0502020204030204" pitchFamily="34" charset="0"/>
              </a:rPr>
              <a:t>The objectives of Lesson 7 are:</a:t>
            </a:r>
          </a:p>
          <a:p>
            <a:pPr algn="ctr">
              <a:buNone/>
            </a:pPr>
            <a:endParaRPr lang="en-SG"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buSzPts val="1000"/>
              <a:buFont typeface="Wingdings" panose="05000000000000000000" pitchFamily="2" charset="2"/>
              <a:buChar char="q"/>
              <a:tabLst>
                <a:tab pos="457200" algn="l"/>
              </a:tabLst>
            </a:pPr>
            <a:r>
              <a:rPr lang="en-US" sz="2800" dirty="0">
                <a:effectLst/>
                <a:latin typeface="Calibri" panose="020F0502020204030204" pitchFamily="34" charset="0"/>
                <a:ea typeface="Calibri" panose="020F0502020204030204" pitchFamily="34" charset="0"/>
                <a:cs typeface="Calibri" panose="020F0502020204030204" pitchFamily="34" charset="0"/>
              </a:rPr>
              <a:t>What is Divine / Verbal Plenary Inspiration </a:t>
            </a:r>
            <a:r>
              <a:rPr lang="en-US" sz="2800" b="1" dirty="0">
                <a:solidFill>
                  <a:srgbClr val="FF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(VPI</a:t>
            </a:r>
            <a:r>
              <a:rPr lang="en-US" sz="2800" dirty="0">
                <a:effectLst/>
                <a:latin typeface="Calibri" panose="020F0502020204030204" pitchFamily="34" charset="0"/>
                <a:ea typeface="Calibri" panose="020F0502020204030204" pitchFamily="34" charset="0"/>
                <a:cs typeface="Calibri" panose="020F0502020204030204" pitchFamily="34" charset="0"/>
              </a:rPr>
              <a:t>) of the Scriptures in its original language? </a:t>
            </a:r>
          </a:p>
          <a:p>
            <a:pPr>
              <a:lnSpc>
                <a:spcPct val="110000"/>
              </a:lnSpc>
              <a:spcBef>
                <a:spcPts val="0"/>
              </a:spcBef>
              <a:buSzPts val="1000"/>
              <a:buFont typeface="Wingdings" panose="05000000000000000000" pitchFamily="2" charset="2"/>
              <a:buChar char="q"/>
              <a:tabLst>
                <a:tab pos="457200" algn="l"/>
              </a:tabLst>
            </a:pPr>
            <a:r>
              <a:rPr lang="en-US" sz="2800" dirty="0">
                <a:effectLst/>
                <a:latin typeface="Calibri" panose="020F0502020204030204" pitchFamily="34" charset="0"/>
                <a:ea typeface="Calibri" panose="020F0502020204030204" pitchFamily="34" charset="0"/>
                <a:cs typeface="Calibri" panose="020F0502020204030204" pitchFamily="34" charset="0"/>
              </a:rPr>
              <a:t>What exactly does it mean when we declare that the word of God is </a:t>
            </a:r>
            <a:r>
              <a:rPr lang="en-US" sz="2800" b="1" dirty="0">
                <a:effectLst/>
                <a:latin typeface="Calibri" panose="020F0502020204030204" pitchFamily="34" charset="0"/>
                <a:ea typeface="Calibri" panose="020F0502020204030204" pitchFamily="34" charset="0"/>
                <a:cs typeface="Calibri" panose="020F0502020204030204" pitchFamily="34" charset="0"/>
              </a:rPr>
              <a:t>inerrant and infallible</a:t>
            </a:r>
            <a:r>
              <a:rPr lang="en-US" sz="2800" dirty="0">
                <a:effectLst/>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buSzPts val="1000"/>
              <a:buFont typeface="Wingdings" panose="05000000000000000000" pitchFamily="2" charset="2"/>
              <a:buChar char="q"/>
              <a:tabLst>
                <a:tab pos="457200" algn="l"/>
              </a:tabLst>
            </a:pPr>
            <a:r>
              <a:rPr lang="en-US" sz="2800" dirty="0">
                <a:effectLst/>
                <a:latin typeface="Calibri" panose="020F0502020204030204" pitchFamily="34" charset="0"/>
                <a:ea typeface="Calibri" panose="020F0502020204030204" pitchFamily="34" charset="0"/>
                <a:cs typeface="Calibri" panose="020F0502020204030204" pitchFamily="34" charset="0"/>
              </a:rPr>
              <a:t>Why do we profess that we believe in “</a:t>
            </a:r>
            <a:r>
              <a:rPr lang="en-US" sz="2800" b="1" dirty="0">
                <a:effectLst/>
                <a:latin typeface="Calibri" panose="020F0502020204030204" pitchFamily="34" charset="0"/>
                <a:ea typeface="Calibri" panose="020F0502020204030204" pitchFamily="34" charset="0"/>
                <a:cs typeface="Calibri" panose="020F0502020204030204" pitchFamily="34" charset="0"/>
              </a:rPr>
              <a:t>The Triune God, Father, Son, and the Holy Spirit</a:t>
            </a:r>
            <a:r>
              <a:rPr lang="en-US" sz="2800" dirty="0">
                <a:effectLst/>
                <a:latin typeface="Calibri" panose="020F0502020204030204" pitchFamily="34" charset="0"/>
                <a:ea typeface="Calibri" panose="020F0502020204030204" pitchFamily="34" charset="0"/>
                <a:cs typeface="Calibri" panose="020F0502020204030204" pitchFamily="34" charset="0"/>
              </a:rPr>
              <a:t>”. </a:t>
            </a:r>
            <a:endParaRPr lang="en-SG" dirty="0"/>
          </a:p>
        </p:txBody>
      </p:sp>
    </p:spTree>
    <p:extLst>
      <p:ext uri="{BB962C8B-B14F-4D97-AF65-F5344CB8AC3E}">
        <p14:creationId xmlns:p14="http://schemas.microsoft.com/office/powerpoint/2010/main" val="1382354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94A1E-1374-0524-290F-55DF78F5448B}"/>
            </a:ext>
          </a:extLst>
        </p:cNvPr>
        <p:cNvGrpSpPr/>
        <p:nvPr/>
      </p:nvGrpSpPr>
      <p:grpSpPr>
        <a:xfrm>
          <a:off x="0" y="0"/>
          <a:ext cx="0" cy="0"/>
          <a:chOff x="0" y="0"/>
          <a:chExt cx="0" cy="0"/>
        </a:xfrm>
      </p:grpSpPr>
      <p:sp>
        <p:nvSpPr>
          <p:cNvPr id="81" name="Shape 81">
            <a:extLst>
              <a:ext uri="{FF2B5EF4-FFF2-40B4-BE49-F238E27FC236}">
                <a16:creationId xmlns:a16="http://schemas.microsoft.com/office/drawing/2014/main" id="{B97BBC61-8814-364B-4620-0D8DB2FC080F}"/>
              </a:ext>
            </a:extLst>
          </p:cNvPr>
          <p:cNvSpPr/>
          <p:nvPr/>
        </p:nvSpPr>
        <p:spPr>
          <a:xfrm>
            <a:off x="506186" y="612844"/>
            <a:ext cx="11179628" cy="5632311"/>
          </a:xfrm>
          <a:prstGeom prst="rect">
            <a:avLst/>
          </a:prstGeom>
          <a:ln>
            <a:solidFill>
              <a:srgbClr val="009999"/>
            </a:solidFill>
          </a:ln>
          <a:extLst>
            <a:ext uri="{C572A759-6A51-4108-AA02-DFA0A04FC94B}">
              <ma14:wrappingTextBoxFlag xmlns:ma14="http://schemas.microsoft.com/office/mac/drawingml/2011/main" xmlns="" val="1"/>
            </a:ext>
          </a:extLst>
        </p:spPr>
        <p:txBody>
          <a:bodyPr wrap="square" lIns="0" tIns="0" rIns="0" bIns="0" anchor="ctr">
            <a:spAutoFit/>
          </a:bodyPr>
          <a:lstStyle/>
          <a:p>
            <a:pPr algn="ctr">
              <a:defRPr>
                <a:uFillTx/>
              </a:defRPr>
            </a:pPr>
            <a:r>
              <a:rPr sz="3200" b="1" dirty="0">
                <a:solidFill>
                  <a:srgbClr val="FF0000"/>
                </a:solidFill>
                <a:highlight>
                  <a:srgbClr val="FFFF00"/>
                </a:highlight>
                <a:uFill>
                  <a:solidFill>
                    <a:srgbClr val="FF0000"/>
                  </a:solidFill>
                </a:uFill>
                <a:hlinkClick r:id="rId2"/>
              </a:rPr>
              <a:t>Our Doctrinal Statement</a:t>
            </a:r>
            <a:r>
              <a:rPr lang="en-US" sz="3200" b="1" dirty="0">
                <a:solidFill>
                  <a:srgbClr val="FF0000"/>
                </a:solidFill>
                <a:highlight>
                  <a:srgbClr val="FFFF00"/>
                </a:highlight>
                <a:uFill>
                  <a:solidFill>
                    <a:srgbClr val="FF0000"/>
                  </a:solidFill>
                </a:uFill>
                <a:hlinkClick r:id="rId2"/>
              </a:rPr>
              <a:t> </a:t>
            </a:r>
            <a:endParaRPr lang="en-US" sz="3200" b="1" dirty="0">
              <a:solidFill>
                <a:srgbClr val="FF0000"/>
              </a:solidFill>
              <a:highlight>
                <a:srgbClr val="FFFF00"/>
              </a:highlight>
              <a:uFill>
                <a:solidFill>
                  <a:srgbClr val="FF0000"/>
                </a:solidFill>
              </a:uFill>
            </a:endParaRPr>
          </a:p>
          <a:p>
            <a:pPr algn="ctr">
              <a:defRPr>
                <a:uFillTx/>
              </a:defRPr>
            </a:pPr>
            <a:endParaRPr sz="1200" b="1" dirty="0">
              <a:solidFill>
                <a:srgbClr val="FF0000"/>
              </a:solidFill>
              <a:uFill>
                <a:solidFill>
                  <a:srgbClr val="FF0000"/>
                </a:solidFill>
              </a:uFill>
            </a:endParaRPr>
          </a:p>
          <a:p>
            <a:pPr algn="ctr">
              <a:defRPr>
                <a:uFillTx/>
              </a:defRPr>
            </a:pPr>
            <a:r>
              <a:rPr sz="3200" b="1" dirty="0">
                <a:solidFill>
                  <a:schemeClr val="accent2"/>
                </a:solidFill>
                <a:uFill>
                  <a:solidFill>
                    <a:schemeClr val="accent2"/>
                  </a:solidFill>
                </a:uFill>
              </a:rPr>
              <a:t>We believe in:</a:t>
            </a:r>
            <a:r>
              <a:rPr sz="3200" b="1" dirty="0"/>
              <a:t> </a:t>
            </a:r>
          </a:p>
          <a:p>
            <a:pPr algn="ctr">
              <a:defRPr>
                <a:uFillTx/>
              </a:defRPr>
            </a:pPr>
            <a:endParaRPr sz="1400" b="1" dirty="0"/>
          </a:p>
          <a:p>
            <a:pPr>
              <a:defRPr>
                <a:uFillTx/>
              </a:defRPr>
            </a:pPr>
            <a:r>
              <a:rPr sz="2400" dirty="0"/>
              <a:t>1)The </a:t>
            </a:r>
            <a:r>
              <a:rPr lang="en-US" sz="2400" b="1" dirty="0">
                <a:solidFill>
                  <a:srgbClr val="FF0000"/>
                </a:solidFill>
              </a:rPr>
              <a:t>P</a:t>
            </a:r>
            <a:r>
              <a:rPr sz="2400" b="1" dirty="0">
                <a:solidFill>
                  <a:srgbClr val="FF0000"/>
                </a:solidFill>
                <a:uFill>
                  <a:solidFill>
                    <a:srgbClr val="FF0000"/>
                  </a:solidFill>
                </a:uFill>
              </a:rPr>
              <a:t>lenary Divine </a:t>
            </a:r>
            <a:r>
              <a:rPr lang="en-US" sz="2400" b="1" dirty="0">
                <a:solidFill>
                  <a:srgbClr val="FF0000"/>
                </a:solidFill>
                <a:uFill>
                  <a:solidFill>
                    <a:srgbClr val="FF0000"/>
                  </a:solidFill>
                </a:uFill>
              </a:rPr>
              <a:t>I</a:t>
            </a:r>
            <a:r>
              <a:rPr sz="2400" b="1" dirty="0">
                <a:solidFill>
                  <a:srgbClr val="FF0000"/>
                </a:solidFill>
                <a:uFill>
                  <a:solidFill>
                    <a:srgbClr val="FF0000"/>
                  </a:solidFill>
                </a:uFill>
              </a:rPr>
              <a:t>nspiration</a:t>
            </a:r>
            <a:r>
              <a:rPr sz="2400" dirty="0"/>
              <a:t> of the Scriptures in the original languages, their consequent </a:t>
            </a:r>
            <a:r>
              <a:rPr sz="2400" b="1" dirty="0">
                <a:solidFill>
                  <a:srgbClr val="0033CC"/>
                </a:solidFill>
                <a:uFill>
                  <a:solidFill>
                    <a:srgbClr val="0033CC"/>
                  </a:solidFill>
                </a:uFill>
              </a:rPr>
              <a:t>inerrancy</a:t>
            </a:r>
            <a:r>
              <a:rPr sz="2400" dirty="0">
                <a:solidFill>
                  <a:srgbClr val="0033CC"/>
                </a:solidFill>
                <a:uFill>
                  <a:solidFill>
                    <a:srgbClr val="0033CC"/>
                  </a:solidFill>
                </a:uFill>
              </a:rPr>
              <a:t> and </a:t>
            </a:r>
            <a:r>
              <a:rPr sz="2400" b="1" dirty="0">
                <a:solidFill>
                  <a:srgbClr val="0033CC"/>
                </a:solidFill>
                <a:uFill>
                  <a:solidFill>
                    <a:srgbClr val="0033CC"/>
                  </a:solidFill>
                </a:uFill>
              </a:rPr>
              <a:t>infallibility</a:t>
            </a:r>
            <a:r>
              <a:rPr sz="2400" dirty="0"/>
              <a:t>, and </a:t>
            </a:r>
            <a:r>
              <a:rPr sz="2400" b="1" dirty="0">
                <a:highlight>
                  <a:srgbClr val="FFFF00"/>
                </a:highlight>
              </a:rPr>
              <a:t>the Word of God as the </a:t>
            </a:r>
            <a:r>
              <a:rPr sz="2400" b="1" dirty="0">
                <a:solidFill>
                  <a:srgbClr val="FF0000"/>
                </a:solidFill>
                <a:highlight>
                  <a:srgbClr val="FFFF00"/>
                </a:highlight>
                <a:uFill>
                  <a:solidFill>
                    <a:srgbClr val="FF0000"/>
                  </a:solidFill>
                </a:uFill>
              </a:rPr>
              <a:t>supreme and final authority in faith and life</a:t>
            </a:r>
            <a:r>
              <a:rPr sz="2400" dirty="0">
                <a:solidFill>
                  <a:srgbClr val="FF0000"/>
                </a:solidFill>
                <a:highlight>
                  <a:srgbClr val="FFFF00"/>
                </a:highlight>
                <a:uFill>
                  <a:solidFill>
                    <a:srgbClr val="FF0000"/>
                  </a:solidFill>
                </a:uFill>
              </a:rPr>
              <a:t>; </a:t>
            </a:r>
          </a:p>
          <a:p>
            <a:pPr algn="ctr">
              <a:defRPr>
                <a:uFillTx/>
              </a:defRPr>
            </a:pPr>
            <a:endParaRPr sz="1400" b="1" dirty="0">
              <a:solidFill>
                <a:srgbClr val="FF0000"/>
              </a:solidFill>
              <a:uFill>
                <a:solidFill>
                  <a:srgbClr val="FF0000"/>
                </a:solidFill>
              </a:uFill>
            </a:endParaRPr>
          </a:p>
          <a:p>
            <a:pPr>
              <a:defRPr>
                <a:uFillTx/>
              </a:defRPr>
            </a:pPr>
            <a:r>
              <a:rPr sz="2400" b="1" dirty="0">
                <a:solidFill>
                  <a:srgbClr val="FF0000"/>
                </a:solidFill>
                <a:uFill>
                  <a:solidFill>
                    <a:srgbClr val="FF0000"/>
                  </a:solidFill>
                </a:uFill>
              </a:rPr>
              <a:t>2) The Triune God, Father, Son, and Holy Spirit</a:t>
            </a:r>
            <a:r>
              <a:rPr sz="2400" dirty="0">
                <a:solidFill>
                  <a:srgbClr val="FF0000"/>
                </a:solidFill>
                <a:uFill>
                  <a:solidFill>
                    <a:srgbClr val="FF0000"/>
                  </a:solidFill>
                </a:uFill>
              </a:rPr>
              <a:t>;</a:t>
            </a:r>
            <a:r>
              <a:rPr sz="2400" dirty="0"/>
              <a:t> </a:t>
            </a:r>
          </a:p>
          <a:p>
            <a:pPr>
              <a:defRPr>
                <a:uFillTx/>
              </a:defRPr>
            </a:pPr>
            <a:endParaRPr sz="1400" dirty="0"/>
          </a:p>
          <a:p>
            <a:pPr>
              <a:defRPr>
                <a:uFillTx/>
              </a:defRPr>
            </a:pPr>
            <a:r>
              <a:rPr sz="2400" dirty="0"/>
              <a:t>3)The essential Deity and the real and proper, but sinless, humanity of our Lord Jesus Christ; </a:t>
            </a:r>
          </a:p>
          <a:p>
            <a:pPr>
              <a:defRPr>
                <a:uFillTx/>
              </a:defRPr>
            </a:pPr>
            <a:endParaRPr sz="1400" dirty="0"/>
          </a:p>
          <a:p>
            <a:pPr>
              <a:defRPr>
                <a:uFillTx/>
              </a:defRPr>
            </a:pPr>
            <a:r>
              <a:rPr sz="2400" dirty="0"/>
              <a:t>4)  His birth of the virgin Mary; </a:t>
            </a:r>
          </a:p>
          <a:p>
            <a:pPr algn="ctr">
              <a:defRPr>
                <a:uFillTx/>
              </a:defRPr>
            </a:pPr>
            <a:endParaRPr dirty="0"/>
          </a:p>
          <a:p>
            <a:pPr>
              <a:defRPr>
                <a:uFillTx/>
              </a:defRPr>
            </a:pPr>
            <a:r>
              <a:rPr sz="2400" dirty="0"/>
              <a:t>5) His substitutionary, expiatory death, in that He gave His life "a ransom for many"; </a:t>
            </a:r>
          </a:p>
        </p:txBody>
      </p:sp>
    </p:spTree>
    <p:extLst>
      <p:ext uri="{BB962C8B-B14F-4D97-AF65-F5344CB8AC3E}">
        <p14:creationId xmlns:p14="http://schemas.microsoft.com/office/powerpoint/2010/main" val="283851249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14A53-27A0-DCC3-6152-8F1052E5089F}"/>
            </a:ext>
          </a:extLst>
        </p:cNvPr>
        <p:cNvGrpSpPr/>
        <p:nvPr/>
      </p:nvGrpSpPr>
      <p:grpSpPr>
        <a:xfrm>
          <a:off x="0" y="0"/>
          <a:ext cx="0" cy="0"/>
          <a:chOff x="0" y="0"/>
          <a:chExt cx="0" cy="0"/>
        </a:xfrm>
      </p:grpSpPr>
      <p:sp>
        <p:nvSpPr>
          <p:cNvPr id="79" name="Shape 79">
            <a:extLst>
              <a:ext uri="{FF2B5EF4-FFF2-40B4-BE49-F238E27FC236}">
                <a16:creationId xmlns:a16="http://schemas.microsoft.com/office/drawing/2014/main" id="{E348DA5D-3F71-6E13-2857-D9FEA82FDFD4}"/>
              </a:ext>
            </a:extLst>
          </p:cNvPr>
          <p:cNvSpPr/>
          <p:nvPr/>
        </p:nvSpPr>
        <p:spPr>
          <a:xfrm>
            <a:off x="587829" y="405858"/>
            <a:ext cx="11027228" cy="5693866"/>
          </a:xfrm>
          <a:prstGeom prst="rect">
            <a:avLst/>
          </a:prstGeom>
          <a:ln>
            <a:solidFill>
              <a:srgbClr val="009999"/>
            </a:solidFill>
          </a:ln>
          <a:extLst>
            <a:ext uri="{C572A759-6A51-4108-AA02-DFA0A04FC94B}">
              <ma14:wrappingTextBoxFlag xmlns:ma14="http://schemas.microsoft.com/office/mac/drawingml/2011/main" xmlns="" val="1"/>
            </a:ext>
          </a:extLst>
        </p:spPr>
        <p:txBody>
          <a:bodyPr wrap="square" lIns="0" tIns="0" rIns="0" bIns="0" anchor="ctr">
            <a:spAutoFit/>
          </a:bodyPr>
          <a:lstStyle/>
          <a:p>
            <a:pPr algn="ctr">
              <a:defRPr>
                <a:uFillTx/>
              </a:defRPr>
            </a:pPr>
            <a:r>
              <a:rPr sz="3200" b="1" dirty="0">
                <a:solidFill>
                  <a:srgbClr val="FF0000"/>
                </a:solidFill>
                <a:uFill>
                  <a:solidFill>
                    <a:srgbClr val="FF0000"/>
                  </a:solidFill>
                </a:uFill>
              </a:rPr>
              <a:t>Our Doctrinal Statement</a:t>
            </a:r>
          </a:p>
          <a:p>
            <a:pPr algn="ctr">
              <a:defRPr>
                <a:uFillTx/>
              </a:defRPr>
            </a:pPr>
            <a:endParaRPr sz="1400" b="1" dirty="0">
              <a:solidFill>
                <a:srgbClr val="FF0000"/>
              </a:solidFill>
              <a:uFill>
                <a:solidFill>
                  <a:srgbClr val="FF0000"/>
                </a:solidFill>
              </a:uFill>
            </a:endParaRPr>
          </a:p>
          <a:p>
            <a:pPr algn="ctr">
              <a:defRPr>
                <a:uFillTx/>
              </a:defRPr>
            </a:pPr>
            <a:r>
              <a:rPr sz="3200" b="1" dirty="0">
                <a:solidFill>
                  <a:schemeClr val="accent2"/>
                </a:solidFill>
                <a:uFill>
                  <a:solidFill>
                    <a:schemeClr val="accent2"/>
                  </a:solidFill>
                </a:uFill>
              </a:rPr>
              <a:t>We believe in:</a:t>
            </a:r>
            <a:r>
              <a:rPr sz="3200" b="1" dirty="0"/>
              <a:t> </a:t>
            </a:r>
          </a:p>
          <a:p>
            <a:pPr>
              <a:defRPr>
                <a:uFillTx/>
              </a:defRPr>
            </a:pPr>
            <a:endParaRPr sz="1400" b="1" dirty="0"/>
          </a:p>
          <a:p>
            <a:pPr>
              <a:defRPr>
                <a:uFillTx/>
              </a:defRPr>
            </a:pPr>
            <a:r>
              <a:rPr sz="2400" dirty="0"/>
              <a:t>6) His resurrection from the dead in the same body in which He was crucified and the second coming of the same Jesus in power and great glory; </a:t>
            </a:r>
          </a:p>
          <a:p>
            <a:pPr algn="ctr">
              <a:defRPr>
                <a:uFillTx/>
              </a:defRPr>
            </a:pPr>
            <a:endParaRPr sz="1400" dirty="0"/>
          </a:p>
          <a:p>
            <a:pPr>
              <a:defRPr>
                <a:uFillTx/>
              </a:defRPr>
            </a:pPr>
            <a:r>
              <a:rPr sz="2400" dirty="0"/>
              <a:t>7) Salvation, the effect of the sovereign grace of God in regeneration by the Holy Spirit and the Word, through faith, not of works; </a:t>
            </a:r>
          </a:p>
          <a:p>
            <a:pPr>
              <a:defRPr>
                <a:uFillTx/>
              </a:defRPr>
            </a:pPr>
            <a:endParaRPr sz="1400" dirty="0"/>
          </a:p>
          <a:p>
            <a:pPr>
              <a:defRPr>
                <a:uFillTx/>
              </a:defRPr>
            </a:pPr>
            <a:r>
              <a:rPr sz="2400" dirty="0"/>
              <a:t>8) The everlasting bliss of the saved, and the everlasting suffering of the lost; </a:t>
            </a:r>
          </a:p>
          <a:p>
            <a:pPr algn="ctr">
              <a:defRPr>
                <a:uFillTx/>
              </a:defRPr>
            </a:pPr>
            <a:endParaRPr sz="1400" dirty="0"/>
          </a:p>
          <a:p>
            <a:pPr>
              <a:defRPr>
                <a:uFillTx/>
              </a:defRPr>
            </a:pPr>
            <a:r>
              <a:rPr sz="2400" dirty="0"/>
              <a:t>9) The spiritual unity of all redeemed by His precious blood; </a:t>
            </a:r>
          </a:p>
          <a:p>
            <a:pPr>
              <a:defRPr>
                <a:uFillTx/>
              </a:defRPr>
            </a:pPr>
            <a:endParaRPr sz="1600" dirty="0"/>
          </a:p>
          <a:p>
            <a:pPr>
              <a:defRPr>
                <a:uFillTx/>
              </a:defRPr>
            </a:pPr>
            <a:r>
              <a:rPr sz="2400" dirty="0"/>
              <a:t>10) The necessity of maintaining, according to God's Word, the purity of the Church, in doctrine and life; and still believing the </a:t>
            </a:r>
            <a:r>
              <a:rPr sz="2400" b="1" dirty="0">
                <a:solidFill>
                  <a:srgbClr val="FF0000"/>
                </a:solidFill>
                <a:uFill>
                  <a:solidFill>
                    <a:srgbClr val="FF0000"/>
                  </a:solidFill>
                </a:uFill>
              </a:rPr>
              <a:t>Apostles’ Creed</a:t>
            </a:r>
            <a:r>
              <a:rPr sz="2400" dirty="0"/>
              <a:t> to be statement of Scriptural truth, we therefore incorporate it in these articles of faith. </a:t>
            </a:r>
          </a:p>
        </p:txBody>
      </p:sp>
    </p:spTree>
    <p:extLst>
      <p:ext uri="{BB962C8B-B14F-4D97-AF65-F5344CB8AC3E}">
        <p14:creationId xmlns:p14="http://schemas.microsoft.com/office/powerpoint/2010/main" val="187099215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F29E4-2636-EFAF-2744-BF2203CD3A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E6F355-CC80-62BA-E7B1-1A74EB6AD734}"/>
              </a:ext>
            </a:extLst>
          </p:cNvPr>
          <p:cNvSpPr>
            <a:spLocks noGrp="1"/>
          </p:cNvSpPr>
          <p:nvPr>
            <p:ph sz="half" idx="1"/>
          </p:nvPr>
        </p:nvSpPr>
        <p:spPr>
          <a:xfrm>
            <a:off x="718457" y="1345293"/>
            <a:ext cx="5551714" cy="4685620"/>
          </a:xfrm>
          <a:ln w="38100">
            <a:solidFill>
              <a:srgbClr val="FF0000"/>
            </a:solidFill>
          </a:ln>
        </p:spPr>
        <p:txBody>
          <a:bodyPr anchor="ctr">
            <a:normAutofit/>
          </a:bodyPr>
          <a:lstStyle/>
          <a:p>
            <a:pPr marL="0" indent="0" algn="just">
              <a:buNone/>
            </a:pPr>
            <a:r>
              <a:rPr lang="en-US" sz="3200" kern="0" dirty="0">
                <a:solidFill>
                  <a:srgbClr val="000000"/>
                </a:solidFill>
                <a:latin typeface="Calibri" panose="020F0502020204030204" pitchFamily="34" charset="0"/>
                <a:ea typeface="Calibri" panose="020F0502020204030204" pitchFamily="34" charset="0"/>
                <a:cs typeface="Calibri" panose="020F0502020204030204" pitchFamily="34" charset="0"/>
              </a:rPr>
              <a:t>All Scripture is inspired by God and profitable for teaching, for reproof, for correction, for training in righteousness. That the man of God may be perfect, thoroughly furnished unto all good works</a:t>
            </a:r>
            <a:r>
              <a:rPr lang="en-US" i="1" kern="0" dirty="0">
                <a:solidFill>
                  <a:srgbClr val="000000"/>
                </a:solidFill>
                <a:latin typeface="Calibri" panose="020F0502020204030204" pitchFamily="34" charset="0"/>
                <a:ea typeface="Calibri" panose="020F0502020204030204" pitchFamily="34" charset="0"/>
                <a:cs typeface="Calibri" panose="020F0502020204030204" pitchFamily="34" charset="0"/>
              </a:rPr>
              <a:t> </a:t>
            </a:r>
            <a:br>
              <a:rPr lang="en-US" i="1" kern="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3200" b="1" i="1" kern="0" dirty="0">
                <a:solidFill>
                  <a:srgbClr val="FF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2 Timothy 3:16–17</a:t>
            </a:r>
          </a:p>
        </p:txBody>
      </p:sp>
      <p:pic>
        <p:nvPicPr>
          <p:cNvPr id="8" name="Content Placeholder 7">
            <a:extLst>
              <a:ext uri="{FF2B5EF4-FFF2-40B4-BE49-F238E27FC236}">
                <a16:creationId xmlns:a16="http://schemas.microsoft.com/office/drawing/2014/main" id="{B280361D-8A9E-D2E4-99B2-D2E1A7EC165F}"/>
              </a:ext>
            </a:extLst>
          </p:cNvPr>
          <p:cNvPicPr>
            <a:picLocks noGrp="1" noChangeAspect="1"/>
          </p:cNvPicPr>
          <p:nvPr>
            <p:ph sz="half" idx="2"/>
          </p:nvPr>
        </p:nvPicPr>
        <p:blipFill>
          <a:blip r:embed="rId2"/>
          <a:stretch>
            <a:fillRect/>
          </a:stretch>
        </p:blipFill>
        <p:spPr>
          <a:xfrm>
            <a:off x="7311430" y="1520825"/>
            <a:ext cx="3382566" cy="4510088"/>
          </a:xfrm>
          <a:prstGeom prst="rect">
            <a:avLst/>
          </a:prstGeom>
        </p:spPr>
      </p:pic>
    </p:spTree>
    <p:extLst>
      <p:ext uri="{BB962C8B-B14F-4D97-AF65-F5344CB8AC3E}">
        <p14:creationId xmlns:p14="http://schemas.microsoft.com/office/powerpoint/2010/main" val="2126095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94677-60B4-F1F4-7F67-AE66463CD4BD}"/>
            </a:ext>
          </a:extLst>
        </p:cNvPr>
        <p:cNvGrpSpPr/>
        <p:nvPr/>
      </p:nvGrpSpPr>
      <p:grpSpPr>
        <a:xfrm>
          <a:off x="0" y="0"/>
          <a:ext cx="0" cy="0"/>
          <a:chOff x="0" y="0"/>
          <a:chExt cx="0" cy="0"/>
        </a:xfrm>
      </p:grpSpPr>
      <p:graphicFrame>
        <p:nvGraphicFramePr>
          <p:cNvPr id="161" name="Table 161">
            <a:extLst>
              <a:ext uri="{FF2B5EF4-FFF2-40B4-BE49-F238E27FC236}">
                <a16:creationId xmlns:a16="http://schemas.microsoft.com/office/drawing/2014/main" id="{8AD7460D-BC5C-3D33-B7AF-FED01EEED67B}"/>
              </a:ext>
            </a:extLst>
          </p:cNvPr>
          <p:cNvGraphicFramePr/>
          <p:nvPr>
            <p:extLst>
              <p:ext uri="{D42A27DB-BD31-4B8C-83A1-F6EECF244321}">
                <p14:modId xmlns:p14="http://schemas.microsoft.com/office/powerpoint/2010/main" val="1464373251"/>
              </p:ext>
            </p:extLst>
          </p:nvPr>
        </p:nvGraphicFramePr>
        <p:xfrm>
          <a:off x="446314" y="699300"/>
          <a:ext cx="11081657" cy="5459399"/>
        </p:xfrm>
        <a:graphic>
          <a:graphicData uri="http://schemas.openxmlformats.org/drawingml/2006/table">
            <a:tbl>
              <a:tblPr>
                <a:tableStyleId>{4C3C2611-4C71-4FC5-86AE-919BDF0F9419}</a:tableStyleId>
              </a:tblPr>
              <a:tblGrid>
                <a:gridCol w="2333398">
                  <a:extLst>
                    <a:ext uri="{9D8B030D-6E8A-4147-A177-3AD203B41FA5}">
                      <a16:colId xmlns:a16="http://schemas.microsoft.com/office/drawing/2014/main" val="20000"/>
                    </a:ext>
                  </a:extLst>
                </a:gridCol>
                <a:gridCol w="1903731">
                  <a:extLst>
                    <a:ext uri="{9D8B030D-6E8A-4147-A177-3AD203B41FA5}">
                      <a16:colId xmlns:a16="http://schemas.microsoft.com/office/drawing/2014/main" val="20001"/>
                    </a:ext>
                  </a:extLst>
                </a:gridCol>
                <a:gridCol w="1796278">
                  <a:extLst>
                    <a:ext uri="{9D8B030D-6E8A-4147-A177-3AD203B41FA5}">
                      <a16:colId xmlns:a16="http://schemas.microsoft.com/office/drawing/2014/main" val="20002"/>
                    </a:ext>
                  </a:extLst>
                </a:gridCol>
                <a:gridCol w="1719943">
                  <a:extLst>
                    <a:ext uri="{9D8B030D-6E8A-4147-A177-3AD203B41FA5}">
                      <a16:colId xmlns:a16="http://schemas.microsoft.com/office/drawing/2014/main" val="20003"/>
                    </a:ext>
                  </a:extLst>
                </a:gridCol>
                <a:gridCol w="1902279">
                  <a:extLst>
                    <a:ext uri="{9D8B030D-6E8A-4147-A177-3AD203B41FA5}">
                      <a16:colId xmlns:a16="http://schemas.microsoft.com/office/drawing/2014/main" val="20004"/>
                    </a:ext>
                  </a:extLst>
                </a:gridCol>
                <a:gridCol w="1426028">
                  <a:extLst>
                    <a:ext uri="{9D8B030D-6E8A-4147-A177-3AD203B41FA5}">
                      <a16:colId xmlns:a16="http://schemas.microsoft.com/office/drawing/2014/main" val="20005"/>
                    </a:ext>
                  </a:extLst>
                </a:gridCol>
              </a:tblGrid>
              <a:tr h="725124">
                <a:tc gridSpan="6">
                  <a:txBody>
                    <a:bodyPr/>
                    <a:lstStyle/>
                    <a:p>
                      <a:pPr algn="ctr">
                        <a:spcBef>
                          <a:spcPts val="700"/>
                        </a:spcBef>
                        <a:defRPr sz="1800" b="0" i="0">
                          <a:uFillTx/>
                        </a:defRPr>
                      </a:pPr>
                      <a:r>
                        <a:rPr sz="3200" dirty="0">
                          <a:solidFill>
                            <a:schemeClr val="bg1">
                              <a:lumMod val="95000"/>
                            </a:schemeClr>
                          </a:solidFill>
                          <a:effectLst>
                            <a:outerShdw blurRad="12700" dist="25400" dir="2700000" rotWithShape="0">
                              <a:schemeClr val="accent4"/>
                            </a:outerShdw>
                          </a:effectLst>
                          <a:uFill>
                            <a:solidFill>
                              <a:schemeClr val="accent3"/>
                            </a:solidFill>
                          </a:uFill>
                        </a:rPr>
                        <a:t>Five “Solas” of the Protestant Reformation</a:t>
                      </a:r>
                    </a:p>
                  </a:txBody>
                  <a:tcPr marL="45720" marR="45720" horzOverflow="overflow">
                    <a:lnL w="28575">
                      <a:solidFill>
                        <a:schemeClr val="accent4"/>
                      </a:solidFill>
                    </a:lnL>
                    <a:lnR w="28575">
                      <a:solidFill>
                        <a:schemeClr val="accent4"/>
                      </a:solidFill>
                    </a:lnR>
                    <a:lnT w="28575">
                      <a:solidFill>
                        <a:schemeClr val="accent4"/>
                      </a:solidFill>
                    </a:lnT>
                    <a:lnB w="12700">
                      <a:solidFill>
                        <a:schemeClr val="accent4"/>
                      </a:solidFill>
                    </a:lnB>
                    <a:solidFill>
                      <a:srgbClr val="99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90035">
                <a:tc>
                  <a:txBody>
                    <a:bodyPr/>
                    <a:lstStyle/>
                    <a:p>
                      <a:pPr algn="ctr">
                        <a:spcBef>
                          <a:spcPts val="400"/>
                        </a:spcBef>
                        <a:defRPr sz="1800" b="0" i="0">
                          <a:uFillTx/>
                        </a:defRPr>
                      </a:pPr>
                      <a:r>
                        <a:rPr sz="2400" b="1" dirty="0">
                          <a:solidFill>
                            <a:srgbClr val="990000"/>
                          </a:solidFill>
                          <a:effectLst>
                            <a:outerShdw blurRad="12700" dist="25400" dir="2700000" rotWithShape="0">
                              <a:srgbClr val="DDDDDD"/>
                            </a:outerShdw>
                          </a:effectLst>
                          <a:uFill>
                            <a:solidFill>
                              <a:srgbClr val="990000"/>
                            </a:solidFill>
                          </a:uFill>
                        </a:rPr>
                        <a:t>Reformed Understanding</a:t>
                      </a:r>
                    </a:p>
                  </a:txBody>
                  <a:tcPr marL="45720" marR="45720" horzOverflow="overflow">
                    <a:lnL w="28575">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b="1" i="1" dirty="0">
                          <a:solidFill>
                            <a:srgbClr val="FF0000"/>
                          </a:solidFill>
                          <a:uFill>
                            <a:solidFill>
                              <a:srgbClr val="FF0000"/>
                            </a:solidFill>
                          </a:uFill>
                        </a:rPr>
                        <a:t>Sola Scriptura</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solidFill>
                      <a:srgbClr val="FFFF00"/>
                    </a:solidFill>
                  </a:tcPr>
                </a:tc>
                <a:tc>
                  <a:txBody>
                    <a:bodyPr/>
                    <a:lstStyle/>
                    <a:p>
                      <a:pPr algn="ctr">
                        <a:spcBef>
                          <a:spcPts val="400"/>
                        </a:spcBef>
                        <a:defRPr sz="1800" b="0" i="0">
                          <a:uFillTx/>
                        </a:defRPr>
                      </a:pPr>
                      <a:r>
                        <a:rPr sz="2400" i="1" dirty="0">
                          <a:uFill>
                            <a:solidFill>
                              <a:schemeClr val="accent4"/>
                            </a:solidFill>
                          </a:uFill>
                        </a:rPr>
                        <a:t>Sola Christus </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i="1" dirty="0">
                          <a:uFill>
                            <a:solidFill>
                              <a:schemeClr val="accent4"/>
                            </a:solidFill>
                          </a:uFill>
                        </a:rPr>
                        <a:t>Sola Gratia</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i="1" dirty="0">
                          <a:uFill>
                            <a:solidFill>
                              <a:schemeClr val="accent4"/>
                            </a:solidFill>
                          </a:uFill>
                        </a:rPr>
                        <a:t>Sola Fide</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spcBef>
                          <a:spcPts val="400"/>
                        </a:spcBef>
                        <a:defRPr sz="1800" b="0" i="0">
                          <a:uFillTx/>
                        </a:defRPr>
                      </a:pPr>
                      <a:r>
                        <a:rPr sz="2400" i="1" dirty="0">
                          <a:uFill>
                            <a:solidFill>
                              <a:schemeClr val="accent4"/>
                            </a:solidFill>
                          </a:uFill>
                        </a:rPr>
                        <a:t>Sola deo Gloria</a:t>
                      </a:r>
                    </a:p>
                  </a:txBody>
                  <a:tcPr marL="45720" marR="45720" horzOverflow="overflow">
                    <a:lnL w="12700">
                      <a:solidFill>
                        <a:schemeClr val="accent4"/>
                      </a:solidFill>
                    </a:lnL>
                    <a:lnR w="28575">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1"/>
                  </a:ext>
                </a:extLst>
              </a:tr>
              <a:tr h="3408874">
                <a:tc>
                  <a:txBody>
                    <a:bodyPr/>
                    <a:lstStyle/>
                    <a:p>
                      <a:pPr algn="ctr">
                        <a:spcBef>
                          <a:spcPts val="400"/>
                        </a:spcBef>
                        <a:defRPr sz="1800" b="0" i="0">
                          <a:uFillTx/>
                        </a:defRPr>
                      </a:pPr>
                      <a:r>
                        <a:rPr sz="2400" b="1" dirty="0">
                          <a:solidFill>
                            <a:srgbClr val="990000"/>
                          </a:solidFill>
                          <a:effectLst>
                            <a:outerShdw blurRad="12700" dist="25400" dir="2700000" rotWithShape="0">
                              <a:srgbClr val="DDDDDD"/>
                            </a:outerShdw>
                          </a:effectLst>
                          <a:uFill>
                            <a:solidFill>
                              <a:srgbClr val="990000"/>
                            </a:solidFill>
                          </a:uFill>
                        </a:rPr>
                        <a:t>Meaning</a:t>
                      </a:r>
                    </a:p>
                  </a:txBody>
                  <a:tcPr marL="45720" marR="45720" horzOverflow="overflow">
                    <a:lnL w="28575">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0"/>
                        </a:spcBef>
                        <a:defRPr sz="1800" b="0" i="0">
                          <a:uFillTx/>
                        </a:defRPr>
                      </a:pPr>
                      <a:r>
                        <a:rPr sz="2400" b="1" dirty="0">
                          <a:solidFill>
                            <a:schemeClr val="tx1"/>
                          </a:solidFill>
                          <a:uFill>
                            <a:solidFill>
                              <a:schemeClr val="accent4"/>
                            </a:solidFill>
                          </a:uFill>
                        </a:rPr>
                        <a:t>The “Scripture alone” contains primary authority to dictate the lives of</a:t>
                      </a:r>
                      <a:r>
                        <a:rPr lang="en-US" sz="2400" b="1" dirty="0">
                          <a:solidFill>
                            <a:schemeClr val="tx1"/>
                          </a:solidFill>
                          <a:uFill>
                            <a:solidFill>
                              <a:schemeClr val="accent4"/>
                            </a:solidFill>
                          </a:uFill>
                        </a:rPr>
                        <a:t> </a:t>
                      </a:r>
                      <a:r>
                        <a:rPr sz="2400" b="1" dirty="0">
                          <a:solidFill>
                            <a:schemeClr val="tx1"/>
                          </a:solidFill>
                          <a:uFill>
                            <a:solidFill>
                              <a:schemeClr val="accent4"/>
                            </a:solidFill>
                          </a:uFill>
                        </a:rPr>
                        <a:t>believers</a:t>
                      </a:r>
                      <a:r>
                        <a:rPr sz="2800" b="1" dirty="0">
                          <a:solidFill>
                            <a:schemeClr val="tx1"/>
                          </a:solidFill>
                          <a:uFill>
                            <a:solidFill>
                              <a:schemeClr val="accent4"/>
                            </a:solidFill>
                          </a:uFill>
                        </a:rPr>
                        <a:t>.</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solidFill>
                      <a:srgbClr val="FFFF00"/>
                    </a:solidFill>
                  </a:tcPr>
                </a:tc>
                <a:tc>
                  <a:txBody>
                    <a:bodyPr/>
                    <a:lstStyle/>
                    <a:p>
                      <a:pPr algn="ctr">
                        <a:spcBef>
                          <a:spcPts val="400"/>
                        </a:spcBef>
                        <a:defRPr sz="1800" b="0" i="0">
                          <a:uFillTx/>
                        </a:defRPr>
                      </a:pPr>
                      <a:r>
                        <a:rPr sz="2400" dirty="0">
                          <a:uFill>
                            <a:solidFill>
                              <a:schemeClr val="accent4"/>
                            </a:solidFill>
                          </a:uFill>
                        </a:rPr>
                        <a:t>The work of “Christ alone” is the basis for justification.</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400"/>
                        </a:spcBef>
                        <a:defRPr sz="1800" b="0" i="0">
                          <a:uFillTx/>
                        </a:defRPr>
                      </a:pPr>
                      <a:r>
                        <a:rPr sz="2400" dirty="0">
                          <a:uFill>
                            <a:solidFill>
                              <a:schemeClr val="accent4"/>
                            </a:solidFill>
                          </a:uFill>
                        </a:rPr>
                        <a:t>Justification is by means of God’s “grace alone.”</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400"/>
                        </a:spcBef>
                        <a:defRPr sz="1800" b="0" i="0">
                          <a:uFillTx/>
                        </a:defRPr>
                      </a:pPr>
                      <a:r>
                        <a:rPr sz="2400" dirty="0">
                          <a:uFill>
                            <a:solidFill>
                              <a:schemeClr val="accent4"/>
                            </a:solidFill>
                          </a:uFill>
                        </a:rPr>
                        <a:t>“Faith alone” is the only instrumental cause of justification.</a:t>
                      </a:r>
                    </a:p>
                  </a:txBody>
                  <a:tcPr marL="45720" marR="45720" horzOverflow="overflow">
                    <a:lnL w="12700">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ctr">
                        <a:spcBef>
                          <a:spcPts val="400"/>
                        </a:spcBef>
                        <a:defRPr sz="1800" b="0" i="0">
                          <a:uFillTx/>
                        </a:defRPr>
                      </a:pPr>
                      <a:r>
                        <a:rPr sz="2400" dirty="0">
                          <a:uFill>
                            <a:solidFill>
                              <a:schemeClr val="accent4"/>
                            </a:solidFill>
                          </a:uFill>
                        </a:rPr>
                        <a:t>All is done for “God’s glory alone.”</a:t>
                      </a:r>
                    </a:p>
                  </a:txBody>
                  <a:tcPr marL="45720" marR="45720" horzOverflow="overflow">
                    <a:lnL w="12700">
                      <a:solidFill>
                        <a:schemeClr val="accent4"/>
                      </a:solidFill>
                    </a:lnL>
                    <a:lnR w="28575">
                      <a:solidFill>
                        <a:schemeClr val="accent4"/>
                      </a:solidFill>
                    </a:lnR>
                    <a:lnT w="12700">
                      <a:solidFill>
                        <a:schemeClr val="accent4"/>
                      </a:solidFill>
                    </a:lnT>
                    <a:lnB w="28575">
                      <a:solidFill>
                        <a:schemeClr val="accent4"/>
                      </a:solidFill>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2674015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1D13B-43AC-4D82-90EE-DD5919084CBA}"/>
            </a:ext>
          </a:extLst>
        </p:cNvPr>
        <p:cNvGrpSpPr/>
        <p:nvPr/>
      </p:nvGrpSpPr>
      <p:grpSpPr>
        <a:xfrm>
          <a:off x="0" y="0"/>
          <a:ext cx="0" cy="0"/>
          <a:chOff x="0" y="0"/>
          <a:chExt cx="0" cy="0"/>
        </a:xfrm>
      </p:grpSpPr>
      <p:sp>
        <p:nvSpPr>
          <p:cNvPr id="165" name="Shape 165">
            <a:extLst>
              <a:ext uri="{FF2B5EF4-FFF2-40B4-BE49-F238E27FC236}">
                <a16:creationId xmlns:a16="http://schemas.microsoft.com/office/drawing/2014/main" id="{8666D847-2E39-48E5-6A55-7D4DD6E58E44}"/>
              </a:ext>
            </a:extLst>
          </p:cNvPr>
          <p:cNvSpPr>
            <a:spLocks noGrp="1"/>
          </p:cNvSpPr>
          <p:nvPr>
            <p:ph type="title"/>
          </p:nvPr>
        </p:nvSpPr>
        <p:spPr>
          <a:xfrm>
            <a:off x="1981200" y="274638"/>
            <a:ext cx="8229600" cy="1143001"/>
          </a:xfrm>
          <a:prstGeom prst="rect">
            <a:avLst/>
          </a:prstGeom>
        </p:spPr>
        <p:txBody>
          <a:bodyPr lIns="0" tIns="0" rIns="0" bIns="0" anchor="ctr">
            <a:normAutofit/>
          </a:bodyPr>
          <a:lstStyle/>
          <a:p>
            <a:pPr defTabSz="905255">
              <a:defRPr sz="1800">
                <a:uFillTx/>
              </a:defRPr>
            </a:pPr>
            <a:r>
              <a:rPr sz="3500" b="1"/>
              <a:t>Question: "What is </a:t>
            </a:r>
            <a:r>
              <a:rPr sz="3500" b="1" i="1"/>
              <a:t>sola scriptura</a:t>
            </a:r>
            <a:r>
              <a:rPr sz="3500" b="1"/>
              <a:t>?"</a:t>
            </a:r>
            <a:br>
              <a:rPr sz="3500" b="1"/>
            </a:br>
            <a:endParaRPr sz="3500" b="1"/>
          </a:p>
        </p:txBody>
      </p:sp>
      <p:sp>
        <p:nvSpPr>
          <p:cNvPr id="166" name="Shape 166">
            <a:extLst>
              <a:ext uri="{FF2B5EF4-FFF2-40B4-BE49-F238E27FC236}">
                <a16:creationId xmlns:a16="http://schemas.microsoft.com/office/drawing/2014/main" id="{4DEF0C8F-59B1-65C5-736E-6FED105EC91E}"/>
              </a:ext>
            </a:extLst>
          </p:cNvPr>
          <p:cNvSpPr>
            <a:spLocks noGrp="1"/>
          </p:cNvSpPr>
          <p:nvPr>
            <p:ph type="body" idx="1"/>
          </p:nvPr>
        </p:nvSpPr>
        <p:spPr>
          <a:xfrm>
            <a:off x="1371599" y="1567544"/>
            <a:ext cx="9862458" cy="4506686"/>
          </a:xfrm>
          <a:prstGeom prst="rect">
            <a:avLst/>
          </a:prstGeom>
        </p:spPr>
        <p:txBody>
          <a:bodyPr lIns="0" tIns="0" rIns="0" bIns="0" anchor="ctr">
            <a:normAutofit/>
          </a:bodyPr>
          <a:lstStyle/>
          <a:p>
            <a:pPr marL="0" indent="0" algn="just" defTabSz="877822">
              <a:lnSpc>
                <a:spcPct val="80000"/>
              </a:lnSpc>
              <a:spcBef>
                <a:spcPts val="600"/>
              </a:spcBef>
              <a:buNone/>
              <a:defRPr sz="1800">
                <a:uFillTx/>
              </a:defRPr>
            </a:pPr>
            <a:r>
              <a:rPr sz="2800" b="1" dirty="0"/>
              <a:t>Answer: </a:t>
            </a:r>
            <a:r>
              <a:rPr sz="2800" dirty="0"/>
              <a:t>The phrase </a:t>
            </a:r>
            <a:r>
              <a:rPr sz="2800" i="1" dirty="0"/>
              <a:t>sola scriptura</a:t>
            </a:r>
            <a:r>
              <a:rPr sz="2800" dirty="0"/>
              <a:t> is from the Latin: </a:t>
            </a:r>
            <a:r>
              <a:rPr sz="2800" i="1" dirty="0"/>
              <a:t>sola</a:t>
            </a:r>
            <a:r>
              <a:rPr sz="2800" dirty="0"/>
              <a:t> having the idea of “alone,” “ground,” “base,” and the word </a:t>
            </a:r>
            <a:r>
              <a:rPr sz="2800" i="1" dirty="0"/>
              <a:t>scriptura</a:t>
            </a:r>
            <a:r>
              <a:rPr sz="2800" dirty="0"/>
              <a:t> meaning “writings”—referring to the Scriptures. </a:t>
            </a:r>
            <a:r>
              <a:rPr sz="2800" i="1" dirty="0"/>
              <a:t>Sola scriptura</a:t>
            </a:r>
            <a:r>
              <a:rPr sz="2800" dirty="0"/>
              <a:t> means that </a:t>
            </a:r>
            <a:r>
              <a:rPr sz="2800" b="1" dirty="0">
                <a:highlight>
                  <a:srgbClr val="FFFF00"/>
                </a:highlight>
              </a:rPr>
              <a:t>Scripture alone is authoritative </a:t>
            </a:r>
            <a:r>
              <a:rPr sz="2800" b="1" dirty="0"/>
              <a:t>for the faith and practice of the Christian</a:t>
            </a:r>
            <a:r>
              <a:rPr sz="2800" dirty="0"/>
              <a:t>. </a:t>
            </a:r>
          </a:p>
          <a:p>
            <a:pPr marL="0" indent="0" algn="just" defTabSz="877822">
              <a:lnSpc>
                <a:spcPct val="80000"/>
              </a:lnSpc>
              <a:spcBef>
                <a:spcPts val="600"/>
              </a:spcBef>
              <a:buNone/>
              <a:defRPr sz="1800">
                <a:uFillTx/>
              </a:defRPr>
            </a:pPr>
            <a:endParaRPr sz="2800" dirty="0"/>
          </a:p>
          <a:p>
            <a:pPr marL="0" indent="0" algn="just" defTabSz="877822">
              <a:lnSpc>
                <a:spcPct val="80000"/>
              </a:lnSpc>
              <a:spcBef>
                <a:spcPts val="600"/>
              </a:spcBef>
              <a:buNone/>
              <a:defRPr sz="1800">
                <a:uFillTx/>
              </a:defRPr>
            </a:pPr>
            <a:r>
              <a:rPr sz="2800" dirty="0"/>
              <a:t>The Bible is complete, authoritative, and true. “All Scripture is God-breathed and is useful for teaching, rebuking, correcting and training in righteousness” (</a:t>
            </a:r>
            <a:r>
              <a:rPr sz="2800" u="sng" dirty="0">
                <a:solidFill>
                  <a:srgbClr val="0000FF"/>
                </a:solidFill>
                <a:uFill>
                  <a:solidFill>
                    <a:srgbClr val="0000FF"/>
                  </a:solidFill>
                </a:uFill>
                <a:hlinkClick r:id="rId2"/>
              </a:rPr>
              <a:t>2 Timothy 3:16</a:t>
            </a:r>
            <a:r>
              <a:rPr sz="2800" dirty="0"/>
              <a:t>).</a:t>
            </a:r>
            <a:endParaRPr lang="en-US" sz="2800" dirty="0"/>
          </a:p>
        </p:txBody>
      </p:sp>
    </p:spTree>
    <p:extLst>
      <p:ext uri="{BB962C8B-B14F-4D97-AF65-F5344CB8AC3E}">
        <p14:creationId xmlns:p14="http://schemas.microsoft.com/office/powerpoint/2010/main" val="275846661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9CBC0-9774-BD3D-D347-881CAF70A1AC}"/>
            </a:ext>
          </a:extLst>
        </p:cNvPr>
        <p:cNvGrpSpPr/>
        <p:nvPr/>
      </p:nvGrpSpPr>
      <p:grpSpPr>
        <a:xfrm>
          <a:off x="0" y="0"/>
          <a:ext cx="0" cy="0"/>
          <a:chOff x="0" y="0"/>
          <a:chExt cx="0" cy="0"/>
        </a:xfrm>
      </p:grpSpPr>
      <p:sp>
        <p:nvSpPr>
          <p:cNvPr id="611" name="Shape 611">
            <a:extLst>
              <a:ext uri="{FF2B5EF4-FFF2-40B4-BE49-F238E27FC236}">
                <a16:creationId xmlns:a16="http://schemas.microsoft.com/office/drawing/2014/main" id="{945C2A63-E5C5-E2AF-5111-5F8CFC69ACB5}"/>
              </a:ext>
            </a:extLst>
          </p:cNvPr>
          <p:cNvSpPr>
            <a:spLocks noGrp="1"/>
          </p:cNvSpPr>
          <p:nvPr>
            <p:ph type="title"/>
          </p:nvPr>
        </p:nvSpPr>
        <p:spPr>
          <a:xfrm>
            <a:off x="1883228" y="485209"/>
            <a:ext cx="8229600" cy="813933"/>
          </a:xfrm>
          <a:prstGeom prst="rect">
            <a:avLst/>
          </a:prstGeom>
          <a:ln w="38100">
            <a:solidFill>
              <a:srgbClr val="FF0000"/>
            </a:solidFill>
            <a:round/>
          </a:ln>
        </p:spPr>
        <p:txBody>
          <a:bodyPr lIns="0" tIns="0" rIns="0" bIns="0" anchor="ctr">
            <a:normAutofit/>
          </a:bodyPr>
          <a:lstStyle/>
          <a:p>
            <a:pPr algn="ctr">
              <a:defRPr sz="1800">
                <a:uFillTx/>
              </a:defRPr>
            </a:pPr>
            <a:r>
              <a:rPr sz="3200" b="1"/>
              <a:t>Three things this passage teaches us</a:t>
            </a:r>
            <a:r>
              <a:rPr sz="3200"/>
              <a:t> </a:t>
            </a:r>
          </a:p>
        </p:txBody>
      </p:sp>
      <p:sp>
        <p:nvSpPr>
          <p:cNvPr id="612" name="Shape 612">
            <a:extLst>
              <a:ext uri="{FF2B5EF4-FFF2-40B4-BE49-F238E27FC236}">
                <a16:creationId xmlns:a16="http://schemas.microsoft.com/office/drawing/2014/main" id="{AB907BA3-8128-DDFA-944A-F150AA875A94}"/>
              </a:ext>
            </a:extLst>
          </p:cNvPr>
          <p:cNvSpPr>
            <a:spLocks noGrp="1"/>
          </p:cNvSpPr>
          <p:nvPr>
            <p:ph type="body" idx="1"/>
          </p:nvPr>
        </p:nvSpPr>
        <p:spPr>
          <a:xfrm>
            <a:off x="1360714" y="4059692"/>
            <a:ext cx="9176657" cy="1557336"/>
          </a:xfrm>
          <a:prstGeom prst="rect">
            <a:avLst/>
          </a:prstGeom>
          <a:ln w="38100">
            <a:solidFill>
              <a:srgbClr val="0000CC"/>
            </a:solidFill>
            <a:round/>
          </a:ln>
        </p:spPr>
        <p:txBody>
          <a:bodyPr lIns="0" tIns="0" rIns="0" bIns="0" anchor="ctr">
            <a:normAutofit/>
          </a:bodyPr>
          <a:lstStyle/>
          <a:p>
            <a:pPr lvl="1">
              <a:spcBef>
                <a:spcPts val="500"/>
              </a:spcBef>
              <a:buFont typeface="Wingdings" panose="05000000000000000000" pitchFamily="2" charset="2"/>
              <a:buChar char="q"/>
              <a:defRPr sz="1800">
                <a:uFillTx/>
              </a:defRPr>
            </a:pPr>
            <a:r>
              <a:rPr sz="2800" dirty="0"/>
              <a:t>Scriptures are sufficient for salvation.</a:t>
            </a:r>
          </a:p>
          <a:p>
            <a:pPr lvl="1">
              <a:spcBef>
                <a:spcPts val="500"/>
              </a:spcBef>
              <a:buFont typeface="Wingdings" panose="05000000000000000000" pitchFamily="2" charset="2"/>
              <a:buChar char="q"/>
              <a:defRPr sz="1800">
                <a:uFillTx/>
              </a:defRPr>
            </a:pPr>
            <a:r>
              <a:rPr sz="2800" dirty="0"/>
              <a:t>Scriptures are sufficient for sanctification.</a:t>
            </a:r>
          </a:p>
          <a:p>
            <a:pPr lvl="1">
              <a:spcBef>
                <a:spcPts val="500"/>
              </a:spcBef>
              <a:buFont typeface="Wingdings" panose="05000000000000000000" pitchFamily="2" charset="2"/>
              <a:buChar char="q"/>
              <a:defRPr sz="1800">
                <a:uFillTx/>
              </a:defRPr>
            </a:pPr>
            <a:r>
              <a:rPr sz="2800" dirty="0"/>
              <a:t>Scriptures are uniquely God-breathed (</a:t>
            </a:r>
            <a:r>
              <a:rPr sz="2800" i="1" dirty="0" err="1"/>
              <a:t>theopnoustos</a:t>
            </a:r>
            <a:r>
              <a:rPr sz="2800" dirty="0"/>
              <a:t>).</a:t>
            </a:r>
          </a:p>
        </p:txBody>
      </p:sp>
      <p:grpSp>
        <p:nvGrpSpPr>
          <p:cNvPr id="2" name="Group 133">
            <a:extLst>
              <a:ext uri="{FF2B5EF4-FFF2-40B4-BE49-F238E27FC236}">
                <a16:creationId xmlns:a16="http://schemas.microsoft.com/office/drawing/2014/main" id="{22ACB2EB-AC0C-88E7-1898-13A48903DDBF}"/>
              </a:ext>
            </a:extLst>
          </p:cNvPr>
          <p:cNvGrpSpPr/>
          <p:nvPr/>
        </p:nvGrpSpPr>
        <p:grpSpPr>
          <a:xfrm>
            <a:off x="1360714" y="1618571"/>
            <a:ext cx="9274629" cy="1802264"/>
            <a:chOff x="0" y="0"/>
            <a:chExt cx="8229601" cy="1511300"/>
          </a:xfrm>
        </p:grpSpPr>
        <p:sp>
          <p:nvSpPr>
            <p:cNvPr id="3" name="Shape 131">
              <a:extLst>
                <a:ext uri="{FF2B5EF4-FFF2-40B4-BE49-F238E27FC236}">
                  <a16:creationId xmlns:a16="http://schemas.microsoft.com/office/drawing/2014/main" id="{9D302819-0A52-10C1-6AD1-20B59F7EFD3B}"/>
                </a:ext>
              </a:extLst>
            </p:cNvPr>
            <p:cNvSpPr/>
            <p:nvPr/>
          </p:nvSpPr>
          <p:spPr>
            <a:xfrm>
              <a:off x="0" y="0"/>
              <a:ext cx="8229601" cy="1511300"/>
            </a:xfrm>
            <a:prstGeom prst="rect">
              <a:avLst/>
            </a:prstGeom>
            <a:noFill/>
            <a:ln w="28575" cap="flat">
              <a:solidFill>
                <a:schemeClr val="accent4"/>
              </a:solidFill>
              <a:prstDash val="solid"/>
              <a:round/>
            </a:ln>
            <a:effectLst/>
          </p:spPr>
          <p:txBody>
            <a:bodyPr wrap="square" lIns="45718" tIns="45718" rIns="45718" bIns="45718" numCol="1" anchor="ctr">
              <a:noAutofit/>
            </a:bodyPr>
            <a:lstStyle/>
            <a:p>
              <a:pPr algn="ctr">
                <a:defRPr sz="2000" b="1" i="1">
                  <a:solidFill>
                    <a:srgbClr val="FF0000"/>
                  </a:solidFill>
                  <a:uFill>
                    <a:solidFill>
                      <a:srgbClr val="FF0000"/>
                    </a:solidFill>
                  </a:uFill>
                </a:defRPr>
              </a:pPr>
              <a:endParaRPr sz="2400"/>
            </a:p>
          </p:txBody>
        </p:sp>
        <p:sp>
          <p:nvSpPr>
            <p:cNvPr id="4" name="Shape 132">
              <a:extLst>
                <a:ext uri="{FF2B5EF4-FFF2-40B4-BE49-F238E27FC236}">
                  <a16:creationId xmlns:a16="http://schemas.microsoft.com/office/drawing/2014/main" id="{3C94577F-CA1A-38A5-A198-B3E6E8789B05}"/>
                </a:ext>
              </a:extLst>
            </p:cNvPr>
            <p:cNvSpPr/>
            <p:nvPr/>
          </p:nvSpPr>
          <p:spPr>
            <a:xfrm>
              <a:off x="0" y="136239"/>
              <a:ext cx="8229601" cy="12388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algn="ctr">
                <a:defRPr>
                  <a:uFillTx/>
                </a:defRPr>
              </a:pPr>
              <a:r>
                <a:rPr sz="2400" dirty="0">
                  <a:solidFill>
                    <a:schemeClr val="tx1"/>
                  </a:solidFill>
                </a:rPr>
                <a:t>All Scripture is inspired by God and profitable for teaching, for reproof, for correction, for training in righteousness. That the man of God may be perfect, thoroughly furnished unto all good works</a:t>
              </a:r>
              <a:r>
                <a:rPr sz="2000" i="1" dirty="0">
                  <a:solidFill>
                    <a:schemeClr val="tx1"/>
                  </a:solidFill>
                </a:rPr>
                <a:t> </a:t>
              </a:r>
              <a:br>
                <a:rPr sz="2000" i="1" dirty="0"/>
              </a:br>
              <a:r>
                <a:rPr sz="2400" b="1" i="1" dirty="0">
                  <a:solidFill>
                    <a:srgbClr val="FF0000"/>
                  </a:solidFill>
                  <a:uFill>
                    <a:solidFill>
                      <a:srgbClr val="FF0000"/>
                    </a:solidFill>
                  </a:uFill>
                </a:rPr>
                <a:t>2 Timothy 3:16–17</a:t>
              </a:r>
            </a:p>
          </p:txBody>
        </p:sp>
      </p:grpSp>
    </p:spTree>
    <p:extLst>
      <p:ext uri="{BB962C8B-B14F-4D97-AF65-F5344CB8AC3E}">
        <p14:creationId xmlns:p14="http://schemas.microsoft.com/office/powerpoint/2010/main" val="150249812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19D8C-B1BC-AB88-3AAA-3B8C0D121431}"/>
            </a:ext>
          </a:extLst>
        </p:cNvPr>
        <p:cNvGrpSpPr/>
        <p:nvPr/>
      </p:nvGrpSpPr>
      <p:grpSpPr>
        <a:xfrm>
          <a:off x="0" y="0"/>
          <a:ext cx="0" cy="0"/>
          <a:chOff x="0" y="0"/>
          <a:chExt cx="0" cy="0"/>
        </a:xfrm>
      </p:grpSpPr>
      <p:sp>
        <p:nvSpPr>
          <p:cNvPr id="615" name="Shape 615">
            <a:extLst>
              <a:ext uri="{FF2B5EF4-FFF2-40B4-BE49-F238E27FC236}">
                <a16:creationId xmlns:a16="http://schemas.microsoft.com/office/drawing/2014/main" id="{BEACB849-863B-8F14-C932-AFFF29C851E3}"/>
              </a:ext>
            </a:extLst>
          </p:cNvPr>
          <p:cNvSpPr>
            <a:spLocks noGrp="1"/>
          </p:cNvSpPr>
          <p:nvPr>
            <p:ph type="body" idx="1"/>
          </p:nvPr>
        </p:nvSpPr>
        <p:spPr>
          <a:xfrm>
            <a:off x="1273629" y="1600201"/>
            <a:ext cx="9742713" cy="4898570"/>
          </a:xfrm>
          <a:prstGeom prst="rect">
            <a:avLst/>
          </a:prstGeom>
          <a:ln w="38100">
            <a:solidFill>
              <a:srgbClr val="0000CC"/>
            </a:solidFill>
            <a:round/>
          </a:ln>
        </p:spPr>
        <p:txBody>
          <a:bodyPr lIns="0" tIns="0" rIns="0" bIns="0" anchor="ctr">
            <a:normAutofit/>
          </a:bodyPr>
          <a:lstStyle/>
          <a:p>
            <a:pPr marL="322039" indent="-322039" algn="just"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a:t>
            </a:r>
            <a:r>
              <a:rP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there are no other sources of authority </a:t>
            </a:r>
            <a:r>
              <a:rPr sz="2800" dirty="0">
                <a:latin typeface="Calibri" panose="020F0502020204030204" pitchFamily="34" charset="0"/>
                <a:ea typeface="Calibri" panose="020F0502020204030204" pitchFamily="34" charset="0"/>
                <a:cs typeface="Calibri" panose="020F0502020204030204" pitchFamily="34" charset="0"/>
              </a:rPr>
              <a:t>in the life of a Christian.</a:t>
            </a:r>
          </a:p>
          <a:p>
            <a:pPr marL="336041" indent="-336041" algn="just" defTabSz="896111">
              <a:lnSpc>
                <a:spcPct val="90000"/>
              </a:lnSpc>
              <a:defRPr sz="1800">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marL="322039" indent="-322039" algn="just"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each </a:t>
            </a:r>
            <a:r>
              <a:rPr sz="2800" b="1" dirty="0">
                <a:latin typeface="Calibri" panose="020F0502020204030204" pitchFamily="34" charset="0"/>
                <a:ea typeface="Calibri" panose="020F0502020204030204" pitchFamily="34" charset="0"/>
                <a:cs typeface="Calibri" panose="020F0502020204030204" pitchFamily="34" charset="0"/>
              </a:rPr>
              <a:t>Christian is an autonomous interpreter </a:t>
            </a:r>
            <a:r>
              <a:rPr sz="2800" dirty="0">
                <a:latin typeface="Calibri" panose="020F0502020204030204" pitchFamily="34" charset="0"/>
                <a:ea typeface="Calibri" panose="020F0502020204030204" pitchFamily="34" charset="0"/>
                <a:cs typeface="Calibri" panose="020F0502020204030204" pitchFamily="34" charset="0"/>
              </a:rPr>
              <a:t>of the Scriptures, being independent of the interpretive community of the body of Christ.</a:t>
            </a:r>
          </a:p>
          <a:p>
            <a:pPr marL="336041" indent="-336041" algn="just" defTabSz="896111">
              <a:lnSpc>
                <a:spcPct val="90000"/>
              </a:lnSpc>
              <a:defRPr sz="1800">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marL="322039" indent="-322039" algn="just"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a:t>
            </a:r>
            <a:r>
              <a:rP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Tradition is not valuable </a:t>
            </a:r>
            <a:r>
              <a:rPr sz="2800" dirty="0">
                <a:latin typeface="Calibri" panose="020F0502020204030204" pitchFamily="34" charset="0"/>
                <a:ea typeface="Calibri" panose="020F0502020204030204" pitchFamily="34" charset="0"/>
                <a:cs typeface="Calibri" panose="020F0502020204030204" pitchFamily="34" charset="0"/>
              </a:rPr>
              <a:t>for understanding matters of faith and practice.</a:t>
            </a:r>
          </a:p>
          <a:p>
            <a:pPr marL="336041" indent="-336041" algn="just" defTabSz="896111">
              <a:lnSpc>
                <a:spcPct val="90000"/>
              </a:lnSpc>
              <a:defRPr sz="1800">
                <a:uFillTx/>
              </a:defRPr>
            </a:pPr>
            <a:endParaRPr sz="1200" dirty="0">
              <a:latin typeface="Calibri" panose="020F0502020204030204" pitchFamily="34" charset="0"/>
              <a:ea typeface="Calibri" panose="020F0502020204030204" pitchFamily="34" charset="0"/>
              <a:cs typeface="Calibri" panose="020F0502020204030204" pitchFamily="34" charset="0"/>
            </a:endParaRPr>
          </a:p>
          <a:p>
            <a:pPr marL="322039" indent="-322039" algn="just" defTabSz="896111">
              <a:lnSpc>
                <a:spcPct val="90000"/>
              </a:lnSpc>
              <a:spcBef>
                <a:spcPts val="500"/>
              </a:spcBef>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That there is no institutional authority at all to which believers must submit.</a:t>
            </a:r>
          </a:p>
        </p:txBody>
      </p:sp>
      <p:sp>
        <p:nvSpPr>
          <p:cNvPr id="2" name="TextBox 1">
            <a:extLst>
              <a:ext uri="{FF2B5EF4-FFF2-40B4-BE49-F238E27FC236}">
                <a16:creationId xmlns:a16="http://schemas.microsoft.com/office/drawing/2014/main" id="{75C4FC25-77F4-0256-A853-CA253B41AC32}"/>
              </a:ext>
            </a:extLst>
          </p:cNvPr>
          <p:cNvSpPr txBox="1"/>
          <p:nvPr/>
        </p:nvSpPr>
        <p:spPr>
          <a:xfrm>
            <a:off x="1981200" y="359229"/>
            <a:ext cx="8229600"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chemeClr val="tx1"/>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rPr>
              <a:t>What</a:t>
            </a:r>
            <a:r>
              <a:rPr kumimoji="0" lang="en-US" sz="4000" b="1" i="0" u="none" strike="noStrike" cap="none" spc="0" normalizeH="0" baseline="0" dirty="0">
                <a:ln>
                  <a:noFill/>
                </a:ln>
                <a:solidFill>
                  <a:srgbClr val="FF0000"/>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rPr>
              <a:t> </a:t>
            </a:r>
            <a:r>
              <a:rPr kumimoji="0" lang="en-US" sz="4000" b="1" i="0" u="none" strike="noStrike" cap="none" spc="0" normalizeH="0" baseline="0" dirty="0">
                <a:ln>
                  <a:noFill/>
                </a:ln>
                <a:solidFill>
                  <a:schemeClr val="tx1"/>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rPr>
              <a:t>sola Scriptura </a:t>
            </a:r>
            <a:r>
              <a:rPr kumimoji="0" lang="en-US" sz="4000" b="1" i="0" u="none" strike="noStrike" cap="none" spc="0" normalizeH="0" baseline="0" dirty="0">
                <a:ln>
                  <a:noFill/>
                </a:ln>
                <a:solidFill>
                  <a:srgbClr val="FF0000"/>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rPr>
              <a:t>does not mean? </a:t>
            </a:r>
            <a:endParaRPr kumimoji="0" lang="en-SG" sz="4000" b="1" i="0" u="none" strike="noStrike" cap="none" spc="0" normalizeH="0" baseline="0" dirty="0">
              <a:ln>
                <a:noFill/>
              </a:ln>
              <a:solidFill>
                <a:srgbClr val="FF0000"/>
              </a:solidFill>
              <a:effectLst/>
              <a:uFill>
                <a:solidFill>
                  <a:schemeClr val="accent4"/>
                </a:solidFill>
              </a:u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49044859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9FAD7-E53B-BB42-7FEB-DF014C3FE0B4}"/>
            </a:ext>
          </a:extLst>
        </p:cNvPr>
        <p:cNvGrpSpPr/>
        <p:nvPr/>
      </p:nvGrpSpPr>
      <p:grpSpPr>
        <a:xfrm>
          <a:off x="0" y="0"/>
          <a:ext cx="0" cy="0"/>
          <a:chOff x="0" y="0"/>
          <a:chExt cx="0" cy="0"/>
        </a:xfrm>
      </p:grpSpPr>
      <p:pic>
        <p:nvPicPr>
          <p:cNvPr id="604" name="image23.png">
            <a:extLst>
              <a:ext uri="{FF2B5EF4-FFF2-40B4-BE49-F238E27FC236}">
                <a16:creationId xmlns:a16="http://schemas.microsoft.com/office/drawing/2014/main" id="{B5E81078-C78B-C74B-3BF0-E9097083A068}"/>
              </a:ext>
            </a:extLst>
          </p:cNvPr>
          <p:cNvPicPr>
            <a:picLocks noChangeAspect="1"/>
          </p:cNvPicPr>
          <p:nvPr/>
        </p:nvPicPr>
        <p:blipFill>
          <a:blip r:embed="rId2"/>
          <a:stretch>
            <a:fillRect/>
          </a:stretch>
        </p:blipFill>
        <p:spPr>
          <a:xfrm>
            <a:off x="1627187" y="452437"/>
            <a:ext cx="8937626" cy="5722938"/>
          </a:xfrm>
          <a:prstGeom prst="rect">
            <a:avLst/>
          </a:prstGeom>
          <a:ln w="12700">
            <a:miter lim="400000"/>
          </a:ln>
        </p:spPr>
      </p:pic>
    </p:spTree>
    <p:extLst>
      <p:ext uri="{BB962C8B-B14F-4D97-AF65-F5344CB8AC3E}">
        <p14:creationId xmlns:p14="http://schemas.microsoft.com/office/powerpoint/2010/main" val="116031623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5" name="image21.png"/>
          <p:cNvPicPr>
            <a:picLocks noChangeAspect="1"/>
          </p:cNvPicPr>
          <p:nvPr/>
        </p:nvPicPr>
        <p:blipFill>
          <a:blip r:embed="rId2"/>
          <a:stretch>
            <a:fillRect/>
          </a:stretch>
        </p:blipFill>
        <p:spPr>
          <a:xfrm>
            <a:off x="1992313" y="1916111"/>
            <a:ext cx="8229601" cy="1941514"/>
          </a:xfrm>
          <a:prstGeom prst="rect">
            <a:avLst/>
          </a:prstGeom>
          <a:ln w="12700">
            <a:miter lim="400000"/>
          </a:ln>
        </p:spPr>
      </p:pic>
      <p:grpSp>
        <p:nvGrpSpPr>
          <p:cNvPr id="598" name="Group 598"/>
          <p:cNvGrpSpPr/>
          <p:nvPr/>
        </p:nvGrpSpPr>
        <p:grpSpPr>
          <a:xfrm>
            <a:off x="2012379" y="1359726"/>
            <a:ext cx="8229601" cy="3817939"/>
            <a:chOff x="0" y="0"/>
            <a:chExt cx="8229600" cy="3817938"/>
          </a:xfrm>
        </p:grpSpPr>
        <p:pic>
          <p:nvPicPr>
            <p:cNvPr id="596" name="image21.png"/>
            <p:cNvPicPr>
              <a:picLocks noChangeAspect="1"/>
            </p:cNvPicPr>
            <p:nvPr/>
          </p:nvPicPr>
          <p:blipFill>
            <a:blip r:embed="rId2"/>
            <a:stretch>
              <a:fillRect/>
            </a:stretch>
          </p:blipFill>
          <p:spPr>
            <a:xfrm>
              <a:off x="0" y="0"/>
              <a:ext cx="8229600" cy="1941514"/>
            </a:xfrm>
            <a:prstGeom prst="rect">
              <a:avLst/>
            </a:prstGeom>
            <a:ln w="12700" cap="flat">
              <a:noFill/>
              <a:miter lim="400000"/>
            </a:ln>
            <a:effectLst/>
          </p:spPr>
        </p:pic>
        <p:pic>
          <p:nvPicPr>
            <p:cNvPr id="597" name="image22.png"/>
            <p:cNvPicPr>
              <a:picLocks noChangeAspect="1"/>
            </p:cNvPicPr>
            <p:nvPr/>
          </p:nvPicPr>
          <p:blipFill>
            <a:blip r:embed="rId3"/>
            <a:stretch>
              <a:fillRect/>
            </a:stretch>
          </p:blipFill>
          <p:spPr>
            <a:xfrm>
              <a:off x="-1" y="1885950"/>
              <a:ext cx="8207376" cy="1931989"/>
            </a:xfrm>
            <a:prstGeom prst="rect">
              <a:avLst/>
            </a:prstGeom>
            <a:ln w="12700" cap="flat">
              <a:noFill/>
              <a:miter lim="400000"/>
            </a:ln>
            <a:effectLst/>
          </p:spPr>
        </p:pic>
      </p:grpSp>
      <p:sp>
        <p:nvSpPr>
          <p:cNvPr id="599" name="Shape 599"/>
          <p:cNvSpPr/>
          <p:nvPr/>
        </p:nvSpPr>
        <p:spPr>
          <a:xfrm>
            <a:off x="1631155" y="4072553"/>
            <a:ext cx="1657350" cy="246221"/>
          </a:xfrm>
          <a:prstGeom prst="rect">
            <a:avLst/>
          </a:prstGeom>
          <a:ln w="19050">
            <a:solidFill>
              <a:srgbClr val="FF0000"/>
            </a:solidFill>
          </a:ln>
          <a:extLst>
            <a:ext uri="{C572A759-6A51-4108-AA02-DFA0A04FC94B}">
              <ma14:wrappingTextBoxFlag xmlns:ma14="http://schemas.microsoft.com/office/mac/drawingml/2011/main" xmlns="" val="1"/>
            </a:ext>
          </a:extLst>
        </p:spPr>
        <p:txBody>
          <a:bodyPr lIns="0" tIns="0" rIns="0" bIns="0">
            <a:spAutoFit/>
          </a:bodyPr>
          <a:lstStyle>
            <a:lvl1pPr>
              <a:spcBef>
                <a:spcPts val="800"/>
              </a:spcBef>
              <a:defRPr sz="1400" b="1">
                <a:solidFill>
                  <a:srgbClr val="0033CC"/>
                </a:solidFill>
                <a:uFill>
                  <a:solidFill>
                    <a:srgbClr val="0033CC"/>
                  </a:solidFill>
                </a:uFill>
              </a:defRPr>
            </a:lvl1pPr>
          </a:lstStyle>
          <a:p>
            <a:pPr algn="ctr">
              <a:spcBef>
                <a:spcPts val="0"/>
              </a:spcBef>
              <a:defRPr sz="1800" b="0">
                <a:solidFill>
                  <a:schemeClr val="accent4"/>
                </a:solidFill>
                <a:uFillTx/>
              </a:defRPr>
            </a:pPr>
            <a:r>
              <a:rPr sz="1600" dirty="0">
                <a:solidFill>
                  <a:schemeClr val="tx1"/>
                </a:solidFill>
              </a:rPr>
              <a:t>Roman Catholics</a:t>
            </a:r>
          </a:p>
        </p:txBody>
      </p:sp>
      <p:sp>
        <p:nvSpPr>
          <p:cNvPr id="600" name="Shape 600"/>
          <p:cNvSpPr/>
          <p:nvPr/>
        </p:nvSpPr>
        <p:spPr>
          <a:xfrm>
            <a:off x="9242996" y="4061310"/>
            <a:ext cx="936625" cy="246221"/>
          </a:xfrm>
          <a:prstGeom prst="rect">
            <a:avLst/>
          </a:prstGeom>
          <a:ln w="19050">
            <a:solidFill>
              <a:srgbClr val="FF0000"/>
            </a:solidFill>
          </a:ln>
          <a:extLst>
            <a:ext uri="{C572A759-6A51-4108-AA02-DFA0A04FC94B}">
              <ma14:wrappingTextBoxFlag xmlns:ma14="http://schemas.microsoft.com/office/mac/drawingml/2011/main" xmlns="" val="1"/>
            </a:ext>
          </a:extLst>
        </p:spPr>
        <p:txBody>
          <a:bodyPr lIns="0" tIns="0" rIns="0" bIns="0">
            <a:spAutoFit/>
          </a:bodyPr>
          <a:lstStyle>
            <a:lvl1pPr>
              <a:spcBef>
                <a:spcPts val="800"/>
              </a:spcBef>
              <a:defRPr sz="1400" b="1">
                <a:solidFill>
                  <a:srgbClr val="0033CC"/>
                </a:solidFill>
                <a:uFill>
                  <a:solidFill>
                    <a:srgbClr val="0033CC"/>
                  </a:solidFill>
                </a:uFill>
              </a:defRPr>
            </a:lvl1pPr>
          </a:lstStyle>
          <a:p>
            <a:pPr algn="ctr">
              <a:defRPr sz="1800" b="0">
                <a:solidFill>
                  <a:schemeClr val="accent4"/>
                </a:solidFill>
                <a:uFillTx/>
              </a:defRPr>
            </a:pPr>
            <a:r>
              <a:rPr sz="1600" dirty="0">
                <a:solidFill>
                  <a:schemeClr val="tx1"/>
                </a:solidFill>
              </a:rPr>
              <a:t>Radical</a:t>
            </a:r>
          </a:p>
        </p:txBody>
      </p:sp>
      <p:sp>
        <p:nvSpPr>
          <p:cNvPr id="601" name="Shape 601"/>
          <p:cNvSpPr/>
          <p:nvPr/>
        </p:nvSpPr>
        <p:spPr>
          <a:xfrm>
            <a:off x="6672262" y="4076700"/>
            <a:ext cx="2303464" cy="246221"/>
          </a:xfrm>
          <a:prstGeom prst="rect">
            <a:avLst/>
          </a:prstGeom>
          <a:ln w="19050">
            <a:solidFill>
              <a:srgbClr val="FF0000"/>
            </a:solidFill>
          </a:ln>
          <a:extLst>
            <a:ext uri="{C572A759-6A51-4108-AA02-DFA0A04FC94B}">
              <ma14:wrappingTextBoxFlag xmlns:ma14="http://schemas.microsoft.com/office/mac/drawingml/2011/main" xmlns="" val="1"/>
            </a:ext>
          </a:extLst>
        </p:spPr>
        <p:txBody>
          <a:bodyPr lIns="0" tIns="0" rIns="0" bIns="0">
            <a:spAutoFit/>
          </a:bodyPr>
          <a:lstStyle>
            <a:lvl1pPr>
              <a:spcBef>
                <a:spcPts val="800"/>
              </a:spcBef>
              <a:defRPr sz="1400" b="1">
                <a:solidFill>
                  <a:srgbClr val="0033CC"/>
                </a:solidFill>
                <a:uFill>
                  <a:solidFill>
                    <a:srgbClr val="0033CC"/>
                  </a:solidFill>
                </a:uFill>
              </a:defRPr>
            </a:lvl1pPr>
          </a:lstStyle>
          <a:p>
            <a:pPr>
              <a:defRPr sz="1800" b="0">
                <a:solidFill>
                  <a:schemeClr val="accent4"/>
                </a:solidFill>
                <a:uFillTx/>
              </a:defRPr>
            </a:pPr>
            <a:r>
              <a:rPr sz="1600" dirty="0">
                <a:solidFill>
                  <a:schemeClr val="tx1"/>
                </a:solidFill>
              </a:rPr>
              <a:t>Reformed, Independent</a:t>
            </a:r>
          </a:p>
        </p:txBody>
      </p:sp>
      <p:sp>
        <p:nvSpPr>
          <p:cNvPr id="602" name="Shape 602"/>
          <p:cNvSpPr/>
          <p:nvPr/>
        </p:nvSpPr>
        <p:spPr>
          <a:xfrm>
            <a:off x="3468686" y="4041776"/>
            <a:ext cx="1727202" cy="246221"/>
          </a:xfrm>
          <a:prstGeom prst="rect">
            <a:avLst/>
          </a:prstGeom>
          <a:ln w="19050">
            <a:solidFill>
              <a:srgbClr val="FF0000"/>
            </a:solidFill>
          </a:ln>
          <a:extLst>
            <a:ext uri="{C572A759-6A51-4108-AA02-DFA0A04FC94B}">
              <ma14:wrappingTextBoxFlag xmlns:ma14="http://schemas.microsoft.com/office/mac/drawingml/2011/main" xmlns="" val="1"/>
            </a:ext>
          </a:extLst>
        </p:spPr>
        <p:txBody>
          <a:bodyPr lIns="0" tIns="0" rIns="0" bIns="0">
            <a:spAutoFit/>
          </a:bodyPr>
          <a:lstStyle>
            <a:lvl1pPr>
              <a:spcBef>
                <a:spcPts val="800"/>
              </a:spcBef>
              <a:defRPr sz="1400" b="1">
                <a:solidFill>
                  <a:srgbClr val="0033CC"/>
                </a:solidFill>
                <a:uFill>
                  <a:solidFill>
                    <a:srgbClr val="0033CC"/>
                  </a:solidFill>
                </a:uFill>
              </a:defRPr>
            </a:lvl1pPr>
          </a:lstStyle>
          <a:p>
            <a:pPr algn="ctr">
              <a:defRPr sz="1800" b="0">
                <a:solidFill>
                  <a:schemeClr val="accent4"/>
                </a:solidFill>
                <a:uFillTx/>
              </a:defRPr>
            </a:pPr>
            <a:r>
              <a:rPr sz="1600" dirty="0">
                <a:solidFill>
                  <a:schemeClr val="tx1"/>
                </a:solidFill>
              </a:rPr>
              <a:t>Eastern Orthodox</a:t>
            </a:r>
          </a:p>
        </p:txBody>
      </p:sp>
    </p:spTree>
    <p:extLst>
      <p:ext uri="{BB962C8B-B14F-4D97-AF65-F5344CB8AC3E}">
        <p14:creationId xmlns:p14="http://schemas.microsoft.com/office/powerpoint/2010/main" val="219961955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1473-BC8A-FE95-9A5F-049E889CB481}"/>
              </a:ext>
            </a:extLst>
          </p:cNvPr>
          <p:cNvSpPr>
            <a:spLocks noGrp="1"/>
          </p:cNvSpPr>
          <p:nvPr>
            <p:ph type="title"/>
          </p:nvPr>
        </p:nvSpPr>
        <p:spPr>
          <a:xfrm>
            <a:off x="609600" y="1137102"/>
            <a:ext cx="10972800" cy="1508126"/>
          </a:xfrm>
        </p:spPr>
        <p:txBody>
          <a:bodyPr/>
          <a:lstStyle/>
          <a:p>
            <a:r>
              <a:rPr lang="en-US" dirty="0">
                <a:solidFill>
                  <a:schemeClr val="accent3"/>
                </a:solidFill>
              </a:rPr>
              <a:t>What is </a:t>
            </a:r>
            <a:r>
              <a:rPr lang="en-US" b="1" dirty="0">
                <a:solidFill>
                  <a:schemeClr val="accent3"/>
                </a:solidFill>
              </a:rPr>
              <a:t>Verbal Plenary Inspiration</a:t>
            </a:r>
            <a:r>
              <a:rPr lang="en-US" dirty="0">
                <a:solidFill>
                  <a:schemeClr val="accent3"/>
                </a:solidFill>
              </a:rPr>
              <a:t> of the Scriptures in its original language? </a:t>
            </a:r>
            <a:endParaRPr lang="en-SG" dirty="0">
              <a:solidFill>
                <a:schemeClr val="accent3"/>
              </a:solidFill>
            </a:endParaRPr>
          </a:p>
        </p:txBody>
      </p:sp>
      <p:sp>
        <p:nvSpPr>
          <p:cNvPr id="3" name="TextBox 2">
            <a:extLst>
              <a:ext uri="{FF2B5EF4-FFF2-40B4-BE49-F238E27FC236}">
                <a16:creationId xmlns:a16="http://schemas.microsoft.com/office/drawing/2014/main" id="{29C224A8-66BF-9043-4B2A-26F2994A88B8}"/>
              </a:ext>
            </a:extLst>
          </p:cNvPr>
          <p:cNvSpPr txBox="1"/>
          <p:nvPr/>
        </p:nvSpPr>
        <p:spPr>
          <a:xfrm>
            <a:off x="1491343" y="3429000"/>
            <a:ext cx="9231086" cy="2123654"/>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uFillTx/>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1)The </a:t>
            </a:r>
            <a:r>
              <a:rPr lang="en-US" sz="2800" b="1" dirty="0">
                <a:solidFill>
                  <a:srgbClr val="FF0000"/>
                </a:solidFill>
                <a:uFill>
                  <a:solidFill>
                    <a:srgbClr val="FF0000"/>
                  </a:solidFill>
                </a:uFill>
              </a:rPr>
              <a:t>P</a:t>
            </a:r>
            <a:r>
              <a:rPr kumimoji="0" lang="en-US" sz="2800" b="1" i="0" u="none" strike="noStrike" kern="0" cap="none" spc="0" normalizeH="0" baseline="0" noProof="0" dirty="0" err="1">
                <a:ln>
                  <a:noFill/>
                </a:ln>
                <a:solidFill>
                  <a:srgbClr val="FF0000"/>
                </a:solidFill>
                <a:effectLst/>
                <a:uLnTx/>
                <a:uFill>
                  <a:solidFill>
                    <a:srgbClr val="FF0000"/>
                  </a:solidFill>
                </a:uFill>
                <a:latin typeface="Arial"/>
                <a:cs typeface="Arial"/>
                <a:sym typeface="Arial"/>
              </a:rPr>
              <a:t>lenary</a:t>
            </a:r>
            <a:r>
              <a:rPr kumimoji="0" lang="en-US" sz="2800" b="1" i="0" u="none" strike="noStrike" kern="0" cap="none" spc="0" normalizeH="0" baseline="0" noProof="0" dirty="0">
                <a:ln>
                  <a:noFill/>
                </a:ln>
                <a:solidFill>
                  <a:srgbClr val="FF0000"/>
                </a:solidFill>
                <a:effectLst/>
                <a:uLnTx/>
                <a:uFill>
                  <a:solidFill>
                    <a:srgbClr val="FF0000"/>
                  </a:solidFill>
                </a:uFill>
                <a:latin typeface="Arial"/>
                <a:cs typeface="Arial"/>
                <a:sym typeface="Arial"/>
              </a:rPr>
              <a:t> Divine Inspiration</a:t>
            </a:r>
            <a:r>
              <a:rPr kumimoji="0" lang="en-US" sz="2800" b="0" i="0" u="none" strike="noStrike" kern="0" cap="none" spc="0" normalizeH="0" baseline="0" noProof="0" dirty="0">
                <a:ln>
                  <a:noFill/>
                </a:ln>
                <a:solidFill>
                  <a:srgbClr val="000000"/>
                </a:solidFill>
                <a:effectLst/>
                <a:uLnTx/>
                <a:uFillTx/>
                <a:latin typeface="Arial"/>
                <a:cs typeface="Arial"/>
                <a:sym typeface="Arial"/>
              </a:rPr>
              <a:t> of the Scriptures in the original languages, their consequent </a:t>
            </a:r>
            <a:r>
              <a:rPr kumimoji="0" lang="en-US" sz="2800" b="1" i="0" u="none" strike="noStrike" kern="0" cap="none" spc="0" normalizeH="0" baseline="0" noProof="0" dirty="0">
                <a:ln>
                  <a:noFill/>
                </a:ln>
                <a:solidFill>
                  <a:srgbClr val="0033CC"/>
                </a:solidFill>
                <a:effectLst/>
                <a:uLnTx/>
                <a:uFill>
                  <a:solidFill>
                    <a:srgbClr val="0033CC"/>
                  </a:solidFill>
                </a:uFill>
                <a:latin typeface="Arial"/>
                <a:cs typeface="Arial"/>
                <a:sym typeface="Arial"/>
              </a:rPr>
              <a:t>inerrancy</a:t>
            </a:r>
            <a:r>
              <a:rPr kumimoji="0" lang="en-US" sz="2800" b="0" i="0" u="none" strike="noStrike" kern="0" cap="none" spc="0" normalizeH="0" baseline="0" noProof="0" dirty="0">
                <a:ln>
                  <a:noFill/>
                </a:ln>
                <a:solidFill>
                  <a:srgbClr val="0033CC"/>
                </a:solidFill>
                <a:effectLst/>
                <a:uLnTx/>
                <a:uFill>
                  <a:solidFill>
                    <a:srgbClr val="0033CC"/>
                  </a:solidFill>
                </a:uFill>
                <a:latin typeface="Arial"/>
                <a:cs typeface="Arial"/>
                <a:sym typeface="Arial"/>
              </a:rPr>
              <a:t> and </a:t>
            </a:r>
            <a:r>
              <a:rPr kumimoji="0" lang="en-US" sz="2800" b="1" i="0" u="none" strike="noStrike" kern="0" cap="none" spc="0" normalizeH="0" baseline="0" noProof="0" dirty="0">
                <a:ln>
                  <a:noFill/>
                </a:ln>
                <a:solidFill>
                  <a:srgbClr val="0033CC"/>
                </a:solidFill>
                <a:effectLst/>
                <a:uLnTx/>
                <a:uFill>
                  <a:solidFill>
                    <a:srgbClr val="0033CC"/>
                  </a:solidFill>
                </a:uFill>
                <a:latin typeface="Arial"/>
                <a:cs typeface="Arial"/>
                <a:sym typeface="Arial"/>
              </a:rPr>
              <a:t>infallibility</a:t>
            </a:r>
            <a:r>
              <a:rPr kumimoji="0" lang="en-US" sz="2800" b="0" i="0" u="none" strike="noStrike" kern="0" cap="none" spc="0" normalizeH="0" baseline="0" noProof="0" dirty="0">
                <a:ln>
                  <a:noFill/>
                </a:ln>
                <a:solidFill>
                  <a:srgbClr val="000000"/>
                </a:solidFill>
                <a:effectLst/>
                <a:uLnTx/>
                <a:uFillTx/>
                <a:latin typeface="Arial"/>
                <a:cs typeface="Arial"/>
                <a:sym typeface="Arial"/>
              </a:rPr>
              <a:t>, and the Word of God as the </a:t>
            </a:r>
            <a:r>
              <a:rPr kumimoji="0" lang="en-US" sz="2800" b="1" i="0" u="none" strike="noStrike" kern="0" cap="none" spc="0" normalizeH="0" baseline="0" noProof="0" dirty="0">
                <a:ln>
                  <a:noFill/>
                </a:ln>
                <a:solidFill>
                  <a:schemeClr val="bg1"/>
                </a:solidFill>
                <a:effectLst/>
                <a:uLnTx/>
                <a:uFill>
                  <a:solidFill>
                    <a:srgbClr val="FF0000"/>
                  </a:solidFill>
                </a:uFill>
                <a:latin typeface="Arial"/>
                <a:cs typeface="Arial"/>
                <a:sym typeface="Arial"/>
              </a:rPr>
              <a:t>supreme and final authority in faith and life</a:t>
            </a:r>
            <a:r>
              <a:rPr kumimoji="0" lang="en-US" sz="2800" b="0" i="0" u="none" strike="noStrike" kern="0" cap="none" spc="0" normalizeH="0" baseline="0" noProof="0" dirty="0">
                <a:ln>
                  <a:noFill/>
                </a:ln>
                <a:solidFill>
                  <a:schemeClr val="bg1"/>
                </a:solidFill>
                <a:effectLst/>
                <a:uLnTx/>
                <a:uFill>
                  <a:solidFill>
                    <a:srgbClr val="FF0000"/>
                  </a:solidFill>
                </a:uFill>
                <a:latin typeface="Arial"/>
                <a:cs typeface="Arial"/>
                <a:sym typeface="Arial"/>
              </a:rPr>
              <a:t>; </a:t>
            </a:r>
          </a:p>
          <a:p>
            <a:pPr marL="0" marR="0" indent="0" algn="just" defTabSz="914400" rtl="0" fontAlgn="auto" latinLnBrk="0" hangingPunct="0">
              <a:lnSpc>
                <a:spcPct val="100000"/>
              </a:lnSpc>
              <a:spcBef>
                <a:spcPts val="0"/>
              </a:spcBef>
              <a:spcAft>
                <a:spcPts val="0"/>
              </a:spcAft>
              <a:buClrTx/>
              <a:buSzTx/>
              <a:buFontTx/>
              <a:buNone/>
              <a:tabLst/>
            </a:pPr>
            <a:endParaRPr kumimoji="0" lang="en-SG" sz="2000" b="0" i="0" u="none" strike="noStrike" cap="none" spc="0" normalizeH="0" baseline="0" dirty="0">
              <a:ln>
                <a:noFill/>
              </a:ln>
              <a:solidFill>
                <a:schemeClr val="accent4"/>
              </a:solidFill>
              <a:effectLst/>
              <a:uFill>
                <a:solidFill>
                  <a:schemeClr val="accent4"/>
                </a:solidFill>
              </a:uFill>
              <a:latin typeface="Arial"/>
              <a:ea typeface="Arial"/>
              <a:cs typeface="Arial"/>
              <a:sym typeface="Arial"/>
            </a:endParaRPr>
          </a:p>
        </p:txBody>
      </p:sp>
    </p:spTree>
    <p:extLst>
      <p:ext uri="{BB962C8B-B14F-4D97-AF65-F5344CB8AC3E}">
        <p14:creationId xmlns:p14="http://schemas.microsoft.com/office/powerpoint/2010/main" val="47537256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E29CE-E326-F0FE-1708-2E712480C758}"/>
              </a:ext>
            </a:extLst>
          </p:cNvPr>
          <p:cNvSpPr>
            <a:spLocks noGrp="1"/>
          </p:cNvSpPr>
          <p:nvPr>
            <p:ph type="title"/>
          </p:nvPr>
        </p:nvSpPr>
        <p:spPr>
          <a:xfrm>
            <a:off x="609600" y="52159"/>
            <a:ext cx="10972800" cy="1257755"/>
          </a:xfrm>
        </p:spPr>
        <p:txBody>
          <a:bodyPr/>
          <a:lstStyle/>
          <a:p>
            <a:r>
              <a:rPr lang="en-US" dirty="0"/>
              <a:t>Verbal Plenary / Plenary Divine Inspiration</a:t>
            </a:r>
            <a:endParaRPr lang="en-SG" dirty="0"/>
          </a:p>
        </p:txBody>
      </p:sp>
      <p:sp>
        <p:nvSpPr>
          <p:cNvPr id="3" name="Content Placeholder 2">
            <a:extLst>
              <a:ext uri="{FF2B5EF4-FFF2-40B4-BE49-F238E27FC236}">
                <a16:creationId xmlns:a16="http://schemas.microsoft.com/office/drawing/2014/main" id="{CD7F07E2-03A7-07E0-E79F-7BAE0CFA6662}"/>
              </a:ext>
            </a:extLst>
          </p:cNvPr>
          <p:cNvSpPr>
            <a:spLocks noGrp="1"/>
          </p:cNvSpPr>
          <p:nvPr>
            <p:ph sz="half" idx="1"/>
          </p:nvPr>
        </p:nvSpPr>
        <p:spPr>
          <a:xfrm>
            <a:off x="533400" y="1480456"/>
            <a:ext cx="5486400" cy="4874161"/>
          </a:xfrm>
          <a:ln>
            <a:solidFill>
              <a:schemeClr val="bg1"/>
            </a:solidFill>
          </a:ln>
        </p:spPr>
        <p:txBody>
          <a:bodyPr/>
          <a:lstStyle/>
          <a:p>
            <a:pPr marL="0" indent="0" algn="ctr">
              <a:buNone/>
            </a:pPr>
            <a:r>
              <a:rPr lang="en-US" sz="2400" b="1" dirty="0">
                <a:highlight>
                  <a:srgbClr val="FFFF00"/>
                </a:highlight>
              </a:rPr>
              <a:t>VPI</a:t>
            </a:r>
          </a:p>
          <a:p>
            <a:pPr algn="just"/>
            <a:r>
              <a:rPr lang="en-US" sz="2400" dirty="0"/>
              <a:t>The belief that every word (verbal) of the Bible is inspired by God, and that all parts (plenary) of Scripture are fully inspired.</a:t>
            </a:r>
          </a:p>
          <a:p>
            <a:r>
              <a:rPr lang="en-US" sz="2400" dirty="0"/>
              <a:t>Key Emphases</a:t>
            </a:r>
          </a:p>
          <a:p>
            <a:pPr lvl="1">
              <a:buFont typeface="Wingdings" panose="05000000000000000000" pitchFamily="2" charset="2"/>
              <a:buChar char="v"/>
            </a:pPr>
            <a:r>
              <a:rPr lang="en-US" sz="2000" dirty="0"/>
              <a:t>Verbal → Inspiration extends to the very words, not just ideas.</a:t>
            </a:r>
          </a:p>
          <a:p>
            <a:pPr lvl="1">
              <a:buFont typeface="Wingdings" panose="05000000000000000000" pitchFamily="2" charset="2"/>
              <a:buChar char="v"/>
            </a:pPr>
            <a:r>
              <a:rPr lang="en-US" sz="2000" b="1" dirty="0">
                <a:solidFill>
                  <a:srgbClr val="FF0000"/>
                </a:solidFill>
              </a:rPr>
              <a:t>Plenary</a:t>
            </a:r>
            <a:r>
              <a:rPr lang="en-US" sz="2000" dirty="0"/>
              <a:t> → All 66 books of the Bible are equally inspired.</a:t>
            </a:r>
          </a:p>
          <a:p>
            <a:pPr lvl="1">
              <a:buFont typeface="Wingdings" panose="05000000000000000000" pitchFamily="2" charset="2"/>
              <a:buChar char="v"/>
            </a:pPr>
            <a:r>
              <a:rPr lang="en-US" sz="2000" dirty="0"/>
              <a:t>God guided the </a:t>
            </a:r>
            <a:r>
              <a:rPr lang="en-US" sz="2000" b="1" dirty="0">
                <a:highlight>
                  <a:srgbClr val="FFFF00"/>
                </a:highlight>
              </a:rPr>
              <a:t>human authors </a:t>
            </a:r>
            <a:r>
              <a:rPr lang="en-US" sz="2000" dirty="0"/>
              <a:t>so that the exact words convey His intended message.</a:t>
            </a:r>
            <a:endParaRPr lang="en-SG" sz="2000" dirty="0"/>
          </a:p>
        </p:txBody>
      </p:sp>
      <p:sp>
        <p:nvSpPr>
          <p:cNvPr id="4" name="Content Placeholder 3">
            <a:extLst>
              <a:ext uri="{FF2B5EF4-FFF2-40B4-BE49-F238E27FC236}">
                <a16:creationId xmlns:a16="http://schemas.microsoft.com/office/drawing/2014/main" id="{B010C3AA-7574-FDEE-C836-687A109A22AD}"/>
              </a:ext>
            </a:extLst>
          </p:cNvPr>
          <p:cNvSpPr>
            <a:spLocks noGrp="1"/>
          </p:cNvSpPr>
          <p:nvPr>
            <p:ph sz="half" idx="2"/>
          </p:nvPr>
        </p:nvSpPr>
        <p:spPr>
          <a:xfrm>
            <a:off x="6172200" y="1480457"/>
            <a:ext cx="5410200" cy="4874159"/>
          </a:xfrm>
          <a:ln>
            <a:solidFill>
              <a:schemeClr val="bg1"/>
            </a:solidFill>
          </a:ln>
        </p:spPr>
        <p:txBody>
          <a:bodyPr/>
          <a:lstStyle/>
          <a:p>
            <a:pPr marL="0" indent="0" algn="ctr">
              <a:buNone/>
            </a:pPr>
            <a:r>
              <a:rPr lang="en-US" sz="2400" b="1" dirty="0">
                <a:highlight>
                  <a:srgbClr val="FFFF00"/>
                </a:highlight>
              </a:rPr>
              <a:t>Plenary Divine Inspiration</a:t>
            </a:r>
          </a:p>
          <a:p>
            <a:pPr marL="0" indent="0" algn="ctr">
              <a:buNone/>
            </a:pPr>
            <a:endParaRPr lang="en-US" sz="2000" b="1" dirty="0">
              <a:highlight>
                <a:srgbClr val="FFFF00"/>
              </a:highlight>
            </a:endParaRPr>
          </a:p>
          <a:p>
            <a:pPr algn="just"/>
            <a:r>
              <a:rPr lang="en-US" sz="2400" dirty="0"/>
              <a:t>The belief that the entire Bible (plenary) is inspired by God (divine), emphasizing the source rather than the specific words.</a:t>
            </a:r>
          </a:p>
          <a:p>
            <a:r>
              <a:rPr lang="en-US" sz="2400" dirty="0"/>
              <a:t>Key Emphases</a:t>
            </a:r>
          </a:p>
          <a:p>
            <a:pPr lvl="1"/>
            <a:r>
              <a:rPr lang="en-US" sz="2000" b="1" dirty="0">
                <a:solidFill>
                  <a:srgbClr val="FF0000"/>
                </a:solidFill>
              </a:rPr>
              <a:t>Divine </a:t>
            </a:r>
            <a:r>
              <a:rPr lang="en-US" sz="2000" dirty="0"/>
              <a:t>→ God is the ultimate author.</a:t>
            </a:r>
          </a:p>
          <a:p>
            <a:pPr lvl="1"/>
            <a:r>
              <a:rPr lang="en-US" sz="2000" dirty="0"/>
              <a:t>Plenary → Inspiration extends to the whole of Scripture.</a:t>
            </a:r>
          </a:p>
          <a:p>
            <a:pPr lvl="1"/>
            <a:r>
              <a:rPr lang="en-US" sz="2000" dirty="0"/>
              <a:t>Focuses on the Bible’s authority as God’s revelation.</a:t>
            </a:r>
            <a:endParaRPr lang="en-SG" sz="2000" dirty="0"/>
          </a:p>
        </p:txBody>
      </p:sp>
    </p:spTree>
    <p:extLst>
      <p:ext uri="{BB962C8B-B14F-4D97-AF65-F5344CB8AC3E}">
        <p14:creationId xmlns:p14="http://schemas.microsoft.com/office/powerpoint/2010/main" val="734539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58DEB8-4917-D43E-6131-170FDAEFF36F}"/>
              </a:ext>
            </a:extLst>
          </p:cNvPr>
          <p:cNvPicPr>
            <a:picLocks noChangeAspect="1"/>
          </p:cNvPicPr>
          <p:nvPr/>
        </p:nvPicPr>
        <p:blipFill>
          <a:blip r:embed="rId2"/>
          <a:stretch>
            <a:fillRect/>
          </a:stretch>
        </p:blipFill>
        <p:spPr>
          <a:xfrm>
            <a:off x="120650" y="306880"/>
            <a:ext cx="11950700" cy="6244240"/>
          </a:xfrm>
          <a:prstGeom prst="rect">
            <a:avLst/>
          </a:prstGeom>
          <a:noFill/>
        </p:spPr>
      </p:pic>
      <p:sp>
        <p:nvSpPr>
          <p:cNvPr id="8" name="Oval 7">
            <a:extLst>
              <a:ext uri="{FF2B5EF4-FFF2-40B4-BE49-F238E27FC236}">
                <a16:creationId xmlns:a16="http://schemas.microsoft.com/office/drawing/2014/main" id="{52C26ED6-10D7-9E21-6BA3-D20FAE248398}"/>
              </a:ext>
            </a:extLst>
          </p:cNvPr>
          <p:cNvSpPr/>
          <p:nvPr/>
        </p:nvSpPr>
        <p:spPr>
          <a:xfrm>
            <a:off x="4201886" y="5027120"/>
            <a:ext cx="816428" cy="1524000"/>
          </a:xfrm>
          <a:prstGeom prst="ellipse">
            <a:avLst/>
          </a:prstGeom>
          <a:noFill/>
          <a:ln w="38100" cap="flat">
            <a:solidFill>
              <a:srgbClr val="FF0000"/>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SG" sz="1800" b="0" i="0" u="none" strike="noStrike" cap="none" spc="0" normalizeH="0" baseline="0">
              <a:ln>
                <a:noFill/>
              </a:ln>
              <a:solidFill>
                <a:schemeClr val="accent4"/>
              </a:solidFill>
              <a:effectLst/>
              <a:uFill>
                <a:solidFill>
                  <a:schemeClr val="accent4"/>
                </a:solidFill>
              </a:uFill>
              <a:latin typeface="Arial"/>
              <a:ea typeface="Arial"/>
              <a:cs typeface="Arial"/>
              <a:sym typeface="Arial"/>
            </a:endParaRPr>
          </a:p>
        </p:txBody>
      </p:sp>
    </p:spTree>
    <p:extLst>
      <p:ext uri="{BB962C8B-B14F-4D97-AF65-F5344CB8AC3E}">
        <p14:creationId xmlns:p14="http://schemas.microsoft.com/office/powerpoint/2010/main" val="1859423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7DB9B-FA55-A203-CD7E-32614BEEF90D}"/>
            </a:ext>
          </a:extLst>
        </p:cNvPr>
        <p:cNvGrpSpPr/>
        <p:nvPr/>
      </p:nvGrpSpPr>
      <p:grpSpPr>
        <a:xfrm>
          <a:off x="0" y="0"/>
          <a:ext cx="0" cy="0"/>
          <a:chOff x="0" y="0"/>
          <a:chExt cx="0" cy="0"/>
        </a:xfrm>
      </p:grpSpPr>
      <p:sp>
        <p:nvSpPr>
          <p:cNvPr id="617" name="Shape 617">
            <a:extLst>
              <a:ext uri="{FF2B5EF4-FFF2-40B4-BE49-F238E27FC236}">
                <a16:creationId xmlns:a16="http://schemas.microsoft.com/office/drawing/2014/main" id="{D8443A88-BCF9-6ABB-05F6-3129BA28B1B0}"/>
              </a:ext>
            </a:extLst>
          </p:cNvPr>
          <p:cNvSpPr>
            <a:spLocks noGrp="1"/>
          </p:cNvSpPr>
          <p:nvPr>
            <p:ph type="title"/>
          </p:nvPr>
        </p:nvSpPr>
        <p:spPr>
          <a:xfrm>
            <a:off x="1981200" y="274638"/>
            <a:ext cx="8229600" cy="1143001"/>
          </a:xfrm>
          <a:prstGeom prst="rect">
            <a:avLst/>
          </a:prstGeom>
          <a:ln w="38100">
            <a:solidFill>
              <a:srgbClr val="FF0000"/>
            </a:solidFill>
            <a:round/>
          </a:ln>
        </p:spPr>
        <p:txBody>
          <a:bodyPr lIns="0" tIns="0" rIns="0" bIns="0" anchor="ctr">
            <a:normAutofit/>
          </a:bodyPr>
          <a:lstStyle/>
          <a:p>
            <a:pPr>
              <a:defRPr sz="1800">
                <a:uFillTx/>
              </a:defRPr>
            </a:pPr>
            <a:r>
              <a:rPr sz="2800" dirty="0"/>
              <a:t>What is </a:t>
            </a:r>
            <a:r>
              <a:rPr sz="2800" b="1" dirty="0"/>
              <a:t>Verbal Plenary Inspiration</a:t>
            </a:r>
            <a:r>
              <a:rPr sz="2800" dirty="0"/>
              <a:t> of the Scriptures in its original language? </a:t>
            </a:r>
          </a:p>
        </p:txBody>
      </p:sp>
      <p:sp>
        <p:nvSpPr>
          <p:cNvPr id="618" name="Shape 618">
            <a:extLst>
              <a:ext uri="{FF2B5EF4-FFF2-40B4-BE49-F238E27FC236}">
                <a16:creationId xmlns:a16="http://schemas.microsoft.com/office/drawing/2014/main" id="{8E15BAC0-99CE-7D86-8154-3D733133A410}"/>
              </a:ext>
            </a:extLst>
          </p:cNvPr>
          <p:cNvSpPr>
            <a:spLocks noGrp="1"/>
          </p:cNvSpPr>
          <p:nvPr>
            <p:ph type="body" idx="1"/>
          </p:nvPr>
        </p:nvSpPr>
        <p:spPr>
          <a:xfrm>
            <a:off x="892629" y="1960562"/>
            <a:ext cx="10352314" cy="4004809"/>
          </a:xfrm>
          <a:prstGeom prst="rect">
            <a:avLst/>
          </a:prstGeom>
          <a:ln w="38100">
            <a:solidFill>
              <a:srgbClr val="0000CC"/>
            </a:solidFill>
            <a:round/>
          </a:ln>
        </p:spPr>
        <p:txBody>
          <a:bodyPr lIns="0" tIns="0" rIns="0" bIns="0" anchor="ctr">
            <a:normAutofit lnSpcReduction="10000"/>
          </a:bodyPr>
          <a:lstStyle/>
          <a:p>
            <a:pPr algn="ctr">
              <a:lnSpc>
                <a:spcPct val="80000"/>
              </a:lnSpc>
              <a:spcBef>
                <a:spcPts val="600"/>
              </a:spcBef>
              <a:buSzTx/>
              <a:buNone/>
              <a:defRPr sz="1800">
                <a:uFillTx/>
              </a:defRPr>
            </a:pPr>
            <a:r>
              <a:rPr sz="3500" b="1" dirty="0">
                <a:solidFill>
                  <a:srgbClr val="0000CC"/>
                </a:solidFill>
                <a:uFill>
                  <a:solidFill>
                    <a:srgbClr val="0000CC"/>
                  </a:solidFill>
                </a:uFill>
                <a:latin typeface="Calibri" panose="020F0502020204030204" pitchFamily="34" charset="0"/>
                <a:ea typeface="Calibri" panose="020F0502020204030204" pitchFamily="34" charset="0"/>
                <a:cs typeface="Calibri" panose="020F0502020204030204" pitchFamily="34" charset="0"/>
              </a:rPr>
              <a:t>Key Terms</a:t>
            </a:r>
          </a:p>
          <a:p>
            <a:pPr>
              <a:lnSpc>
                <a:spcPct val="80000"/>
              </a:lnSpc>
              <a:buClr>
                <a:srgbClr val="0000CC"/>
              </a:buClr>
              <a:defRPr sz="1800">
                <a:uFillTx/>
              </a:defRPr>
            </a:pPr>
            <a:endParaRPr sz="2800" b="1" dirty="0">
              <a:solidFill>
                <a:srgbClr val="0000CC"/>
              </a:solidFill>
              <a:uFill>
                <a:solidFill>
                  <a:srgbClr val="0000CC"/>
                </a:solidFill>
              </a:uFill>
              <a:latin typeface="Calibri" panose="020F0502020204030204" pitchFamily="34" charset="0"/>
              <a:ea typeface="Calibri" panose="020F0502020204030204" pitchFamily="34" charset="0"/>
              <a:cs typeface="Calibri" panose="020F0502020204030204" pitchFamily="34" charset="0"/>
            </a:endParaRPr>
          </a:p>
          <a:p>
            <a:pPr marL="238124" indent="-238124">
              <a:lnSpc>
                <a:spcPct val="80000"/>
              </a:lnSpc>
              <a:spcBef>
                <a:spcPts val="400"/>
              </a:spcBef>
              <a:buClr>
                <a:srgbClr val="0000CC"/>
              </a:buClr>
              <a:defRPr sz="1800">
                <a:uFillTx/>
              </a:defRPr>
            </a:pPr>
            <a:r>
              <a:rPr sz="2800" b="1" dirty="0">
                <a:solidFill>
                  <a:srgbClr val="0000CC"/>
                </a:solidFill>
                <a:uFill>
                  <a:solidFill>
                    <a:srgbClr val="0000CC"/>
                  </a:solidFill>
                </a:uFill>
                <a:latin typeface="Calibri" panose="020F0502020204030204" pitchFamily="34" charset="0"/>
                <a:ea typeface="Calibri" panose="020F0502020204030204" pitchFamily="34" charset="0"/>
                <a:cs typeface="Calibri" panose="020F0502020204030204" pitchFamily="34" charset="0"/>
              </a:rPr>
              <a:t>Revelation</a:t>
            </a:r>
            <a:r>
              <a:rPr sz="2800" dirty="0">
                <a:latin typeface="Calibri" panose="020F0502020204030204" pitchFamily="34" charset="0"/>
                <a:ea typeface="Calibri" panose="020F0502020204030204" pitchFamily="34" charset="0"/>
                <a:cs typeface="Calibri" panose="020F0502020204030204" pitchFamily="34" charset="0"/>
              </a:rPr>
              <a:t>: The act whereby God reveals truth to mankind through both special revelation (Scripture, prophets, etc.) and natural revelation (nature, conscience, </a:t>
            </a:r>
            <a:r>
              <a:rPr sz="2800" dirty="0" err="1">
                <a:latin typeface="Calibri" panose="020F0502020204030204" pitchFamily="34" charset="0"/>
                <a:ea typeface="Calibri" panose="020F0502020204030204" pitchFamily="34" charset="0"/>
                <a:cs typeface="Calibri" panose="020F0502020204030204" pitchFamily="34" charset="0"/>
              </a:rPr>
              <a:t>etc</a:t>
            </a:r>
            <a:r>
              <a:rPr sz="2800" dirty="0">
                <a:latin typeface="Calibri" panose="020F0502020204030204" pitchFamily="34" charset="0"/>
                <a:ea typeface="Calibri" panose="020F0502020204030204" pitchFamily="34" charset="0"/>
                <a:cs typeface="Calibri" panose="020F0502020204030204" pitchFamily="34" charset="0"/>
              </a:rPr>
              <a:t>)</a:t>
            </a:r>
          </a:p>
          <a:p>
            <a:pPr>
              <a:lnSpc>
                <a:spcPct val="80000"/>
              </a:lnSpc>
              <a:defRPr sz="1800">
                <a:uFillTx/>
              </a:defRPr>
            </a:pPr>
            <a:endParaRPr sz="1300" b="1" dirty="0">
              <a:latin typeface="Calibri" panose="020F0502020204030204" pitchFamily="34" charset="0"/>
              <a:ea typeface="Calibri" panose="020F0502020204030204" pitchFamily="34" charset="0"/>
              <a:cs typeface="Calibri" panose="020F0502020204030204" pitchFamily="34" charset="0"/>
            </a:endParaRPr>
          </a:p>
          <a:p>
            <a:pPr marL="238124" indent="-238124">
              <a:lnSpc>
                <a:spcPct val="80000"/>
              </a:lnSpc>
              <a:spcBef>
                <a:spcPts val="400"/>
              </a:spcBef>
              <a:buClr>
                <a:srgbClr val="0000CC"/>
              </a:buClr>
              <a:defRPr sz="1800">
                <a:uFillTx/>
              </a:defRPr>
            </a:pPr>
            <a:r>
              <a:rPr sz="2800" b="1" dirty="0">
                <a:solidFill>
                  <a:srgbClr val="0000CC"/>
                </a:solidFill>
                <a:uFill>
                  <a:solidFill>
                    <a:srgbClr val="0000CC"/>
                  </a:solidFill>
                </a:uFill>
                <a:latin typeface="Calibri" panose="020F0502020204030204" pitchFamily="34" charset="0"/>
                <a:ea typeface="Calibri" panose="020F0502020204030204" pitchFamily="34" charset="0"/>
                <a:cs typeface="Calibri" panose="020F0502020204030204" pitchFamily="34" charset="0"/>
              </a:rPr>
              <a:t>Inspiration</a:t>
            </a:r>
            <a:r>
              <a:rPr sz="2800" dirty="0">
                <a:latin typeface="Calibri" panose="020F0502020204030204" pitchFamily="34" charset="0"/>
                <a:ea typeface="Calibri" panose="020F0502020204030204" pitchFamily="34" charset="0"/>
                <a:cs typeface="Calibri" panose="020F0502020204030204" pitchFamily="34" charset="0"/>
              </a:rPr>
              <a:t>: The act whereby God guided the writers of Scripture, giving them His words while fully utilizing the human element within man to produce the Scriptures.</a:t>
            </a:r>
          </a:p>
          <a:p>
            <a:pPr>
              <a:lnSpc>
                <a:spcPct val="80000"/>
              </a:lnSpc>
              <a:defRPr sz="1800">
                <a:uFillTx/>
              </a:defRPr>
            </a:pPr>
            <a:endParaRPr sz="1300" b="1" dirty="0">
              <a:latin typeface="Calibri" panose="020F0502020204030204" pitchFamily="34" charset="0"/>
              <a:ea typeface="Calibri" panose="020F0502020204030204" pitchFamily="34" charset="0"/>
              <a:cs typeface="Calibri" panose="020F0502020204030204" pitchFamily="34" charset="0"/>
            </a:endParaRPr>
          </a:p>
          <a:p>
            <a:pPr marL="238124" indent="-238124">
              <a:lnSpc>
                <a:spcPct val="80000"/>
              </a:lnSpc>
              <a:spcBef>
                <a:spcPts val="400"/>
              </a:spcBef>
              <a:buClr>
                <a:srgbClr val="0000CC"/>
              </a:buClr>
              <a:defRPr sz="1800">
                <a:uFillTx/>
              </a:defRPr>
            </a:pPr>
            <a:r>
              <a:rPr sz="2800" b="1" dirty="0">
                <a:solidFill>
                  <a:srgbClr val="0000CC"/>
                </a:solidFill>
                <a:uFill>
                  <a:solidFill>
                    <a:srgbClr val="0000CC"/>
                  </a:solidFill>
                </a:uFill>
                <a:latin typeface="Calibri" panose="020F0502020204030204" pitchFamily="34" charset="0"/>
                <a:ea typeface="Calibri" panose="020F0502020204030204" pitchFamily="34" charset="0"/>
                <a:cs typeface="Calibri" panose="020F0502020204030204" pitchFamily="34" charset="0"/>
              </a:rPr>
              <a:t>Illumination</a:t>
            </a:r>
            <a:r>
              <a:rPr sz="2800" dirty="0">
                <a:latin typeface="Calibri" panose="020F0502020204030204" pitchFamily="34" charset="0"/>
                <a:ea typeface="Calibri" panose="020F0502020204030204" pitchFamily="34" charset="0"/>
                <a:cs typeface="Calibri" panose="020F0502020204030204" pitchFamily="34" charset="0"/>
              </a:rPr>
              <a:t>: The act whereby God enlightens people to understand His revelation and its relevance to their lives.</a:t>
            </a:r>
          </a:p>
        </p:txBody>
      </p:sp>
    </p:spTree>
    <p:extLst>
      <p:ext uri="{BB962C8B-B14F-4D97-AF65-F5344CB8AC3E}">
        <p14:creationId xmlns:p14="http://schemas.microsoft.com/office/powerpoint/2010/main" val="313699885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54AAB-E99D-EC53-601E-F412F758BBD6}"/>
            </a:ext>
          </a:extLst>
        </p:cNvPr>
        <p:cNvGrpSpPr/>
        <p:nvPr/>
      </p:nvGrpSpPr>
      <p:grpSpPr>
        <a:xfrm>
          <a:off x="0" y="0"/>
          <a:ext cx="0" cy="0"/>
          <a:chOff x="0" y="0"/>
          <a:chExt cx="0" cy="0"/>
        </a:xfrm>
      </p:grpSpPr>
      <p:grpSp>
        <p:nvGrpSpPr>
          <p:cNvPr id="645" name="Group 645">
            <a:extLst>
              <a:ext uri="{FF2B5EF4-FFF2-40B4-BE49-F238E27FC236}">
                <a16:creationId xmlns:a16="http://schemas.microsoft.com/office/drawing/2014/main" id="{FAF10604-08EF-498A-5DF8-0808859AE26A}"/>
              </a:ext>
            </a:extLst>
          </p:cNvPr>
          <p:cNvGrpSpPr/>
          <p:nvPr/>
        </p:nvGrpSpPr>
        <p:grpSpPr>
          <a:xfrm>
            <a:off x="1631948" y="603706"/>
            <a:ext cx="8920168" cy="5620885"/>
            <a:chOff x="-1" y="57607"/>
            <a:chExt cx="8920166" cy="5620883"/>
          </a:xfrm>
        </p:grpSpPr>
        <p:sp>
          <p:nvSpPr>
            <p:cNvPr id="620" name="Shape 620">
              <a:extLst>
                <a:ext uri="{FF2B5EF4-FFF2-40B4-BE49-F238E27FC236}">
                  <a16:creationId xmlns:a16="http://schemas.microsoft.com/office/drawing/2014/main" id="{32635378-2C9F-3986-3AEB-EEE153DC5454}"/>
                </a:ext>
              </a:extLst>
            </p:cNvPr>
            <p:cNvSpPr/>
            <p:nvPr/>
          </p:nvSpPr>
          <p:spPr>
            <a:xfrm>
              <a:off x="2160587" y="1448694"/>
              <a:ext cx="2227264" cy="307777"/>
            </a:xfrm>
            <a:prstGeom prst="rect">
              <a:avLst/>
            </a:prstGeom>
            <a:solidFill>
              <a:srgbClr val="92D050"/>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spcBef>
                  <a:spcPts val="500"/>
                </a:spcBef>
                <a:defRPr sz="2400">
                  <a:latin typeface="Bradley Hand ITC"/>
                  <a:ea typeface="Bradley Hand ITC"/>
                  <a:cs typeface="Bradley Hand ITC"/>
                  <a:sym typeface="Bradley Hand ITC"/>
                </a:defRPr>
              </a:lvl1pPr>
            </a:lstStyle>
            <a:p>
              <a:pPr marL="0" marR="0" lvl="0" indent="0" algn="ctr" defTabSz="914400" rtl="0" eaLnBrk="1" fontAlgn="auto" latinLnBrk="0" hangingPunct="0">
                <a:lnSpc>
                  <a:spcPct val="100000"/>
                </a:lnSpc>
                <a:spcBef>
                  <a:spcPts val="500"/>
                </a:spcBef>
                <a:spcAft>
                  <a:spcPts val="0"/>
                </a:spcAft>
                <a:buClrTx/>
                <a:buSzTx/>
                <a:buFontTx/>
                <a:buNone/>
                <a:tabLst/>
                <a:defRPr sz="1800">
                  <a:uFillTx/>
                </a:defRPr>
              </a:pPr>
              <a:r>
                <a:rPr kumimoji="0" sz="2000" b="1" i="0" u="none" strike="noStrike" kern="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sym typeface="Bradley Hand ITC"/>
                </a:rPr>
                <a:t>Confirmatory</a:t>
              </a:r>
            </a:p>
          </p:txBody>
        </p:sp>
        <p:sp>
          <p:nvSpPr>
            <p:cNvPr id="621" name="Shape 621">
              <a:extLst>
                <a:ext uri="{FF2B5EF4-FFF2-40B4-BE49-F238E27FC236}">
                  <a16:creationId xmlns:a16="http://schemas.microsoft.com/office/drawing/2014/main" id="{8EA54F1C-40B6-75E6-F026-8E7EE46A3FEF}"/>
                </a:ext>
              </a:extLst>
            </p:cNvPr>
            <p:cNvSpPr/>
            <p:nvPr/>
          </p:nvSpPr>
          <p:spPr>
            <a:xfrm>
              <a:off x="0" y="1448694"/>
              <a:ext cx="2160589" cy="307777"/>
            </a:xfrm>
            <a:prstGeom prst="rect">
              <a:avLst/>
            </a:prstGeom>
            <a:solidFill>
              <a:srgbClr val="92D050"/>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spcBef>
                  <a:spcPts val="500"/>
                </a:spcBef>
                <a:defRPr sz="2400">
                  <a:latin typeface="Bradley Hand ITC"/>
                  <a:ea typeface="Bradley Hand ITC"/>
                  <a:cs typeface="Bradley Hand ITC"/>
                  <a:sym typeface="Bradley Hand ITC"/>
                </a:defRPr>
              </a:lvl1pPr>
            </a:lstStyle>
            <a:p>
              <a:pPr marL="0" marR="0" lvl="0" indent="0" algn="ctr" defTabSz="914400" rtl="0" eaLnBrk="1" fontAlgn="auto" latinLnBrk="0" hangingPunct="0">
                <a:lnSpc>
                  <a:spcPct val="100000"/>
                </a:lnSpc>
                <a:spcBef>
                  <a:spcPts val="500"/>
                </a:spcBef>
                <a:spcAft>
                  <a:spcPts val="0"/>
                </a:spcAft>
                <a:buClrTx/>
                <a:buSzTx/>
                <a:buFontTx/>
                <a:buNone/>
                <a:tabLst/>
                <a:defRPr sz="1800">
                  <a:uFillTx/>
                </a:defRPr>
              </a:pPr>
              <a:r>
                <a:rPr kumimoji="0" sz="2000" b="1" i="0" u="none" strike="noStrike" kern="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sym typeface="Bradley Hand ITC"/>
                </a:rPr>
                <a:t>Revelatory</a:t>
              </a:r>
            </a:p>
          </p:txBody>
        </p:sp>
        <p:grpSp>
          <p:nvGrpSpPr>
            <p:cNvPr id="624" name="Group 624">
              <a:extLst>
                <a:ext uri="{FF2B5EF4-FFF2-40B4-BE49-F238E27FC236}">
                  <a16:creationId xmlns:a16="http://schemas.microsoft.com/office/drawing/2014/main" id="{848906E1-0542-8820-25E6-CCC5C54F98AE}"/>
                </a:ext>
              </a:extLst>
            </p:cNvPr>
            <p:cNvGrpSpPr/>
            <p:nvPr/>
          </p:nvGrpSpPr>
          <p:grpSpPr>
            <a:xfrm>
              <a:off x="6543674" y="615949"/>
              <a:ext cx="2376491" cy="1289052"/>
              <a:chOff x="-1" y="-1"/>
              <a:chExt cx="2376490" cy="1289051"/>
            </a:xfrm>
          </p:grpSpPr>
          <p:sp>
            <p:nvSpPr>
              <p:cNvPr id="622" name="Shape 622">
                <a:extLst>
                  <a:ext uri="{FF2B5EF4-FFF2-40B4-BE49-F238E27FC236}">
                    <a16:creationId xmlns:a16="http://schemas.microsoft.com/office/drawing/2014/main" id="{C97C335C-485C-71AA-A778-F977BE92A87C}"/>
                  </a:ext>
                </a:extLst>
              </p:cNvPr>
              <p:cNvSpPr/>
              <p:nvPr/>
            </p:nvSpPr>
            <p:spPr>
              <a:xfrm>
                <a:off x="-1" y="-1"/>
                <a:ext cx="2376490" cy="1289051"/>
              </a:xfrm>
              <a:prstGeom prst="rect">
                <a:avLst/>
              </a:prstGeom>
              <a:solidFill>
                <a:srgbClr val="FFFF00"/>
              </a:solidFill>
              <a:ln w="12700" cap="flat">
                <a:noFill/>
                <a:miter lim="400000"/>
              </a:ln>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600"/>
                  </a:spcBef>
                  <a:spcAft>
                    <a:spcPts val="0"/>
                  </a:spcAft>
                  <a:buClrTx/>
                  <a:buSzTx/>
                  <a:buFontTx/>
                  <a:buNone/>
                  <a:tabLst/>
                  <a:defRPr sz="3600">
                    <a:solidFill>
                      <a:srgbClr val="FFFFFF"/>
                    </a:solidFill>
                    <a:effectLst>
                      <a:outerShdw blurRad="12700" dist="25400" dir="2700000" rotWithShape="0">
                        <a:srgbClr val="000000"/>
                      </a:outerShdw>
                    </a:effectLst>
                    <a:uFill>
                      <a:solidFill>
                        <a:srgbClr val="FFFFFF"/>
                      </a:solidFill>
                    </a:uFill>
                  </a:defRPr>
                </a:pPr>
                <a:endParaRPr kumimoji="0" sz="3600" b="0" i="0" u="none" strike="noStrike" kern="0" cap="none" spc="0" normalizeH="0" baseline="0" noProof="0">
                  <a:ln>
                    <a:noFill/>
                  </a:ln>
                  <a:solidFill>
                    <a:srgbClr val="FFFFFF"/>
                  </a:solidFill>
                  <a:effectLst>
                    <a:outerShdw blurRad="12700" dist="25400" dir="2700000" rotWithShape="0">
                      <a:srgbClr val="000000"/>
                    </a:outerShdw>
                  </a:effectLst>
                  <a:uLnTx/>
                  <a:uFill>
                    <a:solidFill>
                      <a:srgbClr val="FFFFFF"/>
                    </a:solidFill>
                  </a:uFill>
                  <a:latin typeface="Arial"/>
                  <a:cs typeface="Arial"/>
                  <a:sym typeface="Arial"/>
                </a:endParaRPr>
              </a:p>
            </p:txBody>
          </p:sp>
          <p:sp>
            <p:nvSpPr>
              <p:cNvPr id="623" name="Shape 623">
                <a:extLst>
                  <a:ext uri="{FF2B5EF4-FFF2-40B4-BE49-F238E27FC236}">
                    <a16:creationId xmlns:a16="http://schemas.microsoft.com/office/drawing/2014/main" id="{8062B740-7199-D5F0-423A-3FF5B808EBF1}"/>
                  </a:ext>
                </a:extLst>
              </p:cNvPr>
              <p:cNvSpPr/>
              <p:nvPr/>
            </p:nvSpPr>
            <p:spPr>
              <a:xfrm>
                <a:off x="-1" y="459859"/>
                <a:ext cx="2376490" cy="3693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spcBef>
                    <a:spcPts val="800"/>
                  </a:spcBef>
                  <a:defRPr sz="3600">
                    <a:solidFill>
                      <a:schemeClr val="accent3"/>
                    </a:solidFill>
                    <a:effectLst>
                      <a:outerShdw blurRad="12700" dist="25400" dir="2700000" rotWithShape="0">
                        <a:schemeClr val="accent4"/>
                      </a:outerShdw>
                    </a:effectLst>
                    <a:uFill>
                      <a:solidFill>
                        <a:schemeClr val="accent3"/>
                      </a:solidFill>
                    </a:uFill>
                  </a:defRPr>
                </a:lvl1pPr>
              </a:lstStyle>
              <a:p>
                <a:pPr marL="0" marR="0" lvl="0" indent="0" algn="ctr" defTabSz="914400" rtl="0" eaLnBrk="1" fontAlgn="auto" latinLnBrk="0" hangingPunct="0">
                  <a:lnSpc>
                    <a:spcPct val="100000"/>
                  </a:lnSpc>
                  <a:spcBef>
                    <a:spcPts val="800"/>
                  </a:spcBef>
                  <a:spcAft>
                    <a:spcPts val="0"/>
                  </a:spcAft>
                  <a:buClrTx/>
                  <a:buSzTx/>
                  <a:buFontTx/>
                  <a:buNone/>
                  <a:tabLst/>
                  <a:defRPr sz="1800">
                    <a:solidFill>
                      <a:srgbClr val="000000"/>
                    </a:solidFill>
                    <a:effectLst/>
                    <a:uFillTx/>
                  </a:defRPr>
                </a:pPr>
                <a:r>
                  <a:rPr kumimoji="0" sz="2400" b="1" i="0" u="none" strike="noStrike" kern="0" cap="none" spc="0" normalizeH="0" baseline="0" noProof="0" dirty="0">
                    <a:ln>
                      <a:noFill/>
                    </a:ln>
                    <a:solidFill>
                      <a:srgbClr val="000000"/>
                    </a:solidFill>
                    <a:effectLst/>
                    <a:uLnTx/>
                    <a:uFillTx/>
                    <a:latin typeface="Arial"/>
                    <a:cs typeface="Arial"/>
                    <a:sym typeface="Arial"/>
                  </a:rPr>
                  <a:t>Serving</a:t>
                </a:r>
              </a:p>
            </p:txBody>
          </p:sp>
        </p:grpSp>
        <p:grpSp>
          <p:nvGrpSpPr>
            <p:cNvPr id="627" name="Group 627">
              <a:extLst>
                <a:ext uri="{FF2B5EF4-FFF2-40B4-BE49-F238E27FC236}">
                  <a16:creationId xmlns:a16="http://schemas.microsoft.com/office/drawing/2014/main" id="{C66F0426-0430-552A-0976-7B440CD18D69}"/>
                </a:ext>
              </a:extLst>
            </p:cNvPr>
            <p:cNvGrpSpPr/>
            <p:nvPr/>
          </p:nvGrpSpPr>
          <p:grpSpPr>
            <a:xfrm>
              <a:off x="4387850" y="615948"/>
              <a:ext cx="2191544" cy="1289052"/>
              <a:chOff x="0" y="-2"/>
              <a:chExt cx="2191543" cy="1289051"/>
            </a:xfrm>
          </p:grpSpPr>
          <p:sp>
            <p:nvSpPr>
              <p:cNvPr id="625" name="Shape 625">
                <a:extLst>
                  <a:ext uri="{FF2B5EF4-FFF2-40B4-BE49-F238E27FC236}">
                    <a16:creationId xmlns:a16="http://schemas.microsoft.com/office/drawing/2014/main" id="{D49D6845-6E57-410A-0500-CCCCD034BD42}"/>
                  </a:ext>
                </a:extLst>
              </p:cNvPr>
              <p:cNvSpPr/>
              <p:nvPr/>
            </p:nvSpPr>
            <p:spPr>
              <a:xfrm>
                <a:off x="35718" y="-2"/>
                <a:ext cx="2155825" cy="1289051"/>
              </a:xfrm>
              <a:prstGeom prst="rect">
                <a:avLst/>
              </a:prstGeom>
              <a:solidFill>
                <a:srgbClr val="FFFF00"/>
              </a:solidFill>
              <a:ln w="12700" cap="flat">
                <a:noFill/>
                <a:miter lim="400000"/>
              </a:ln>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600"/>
                  </a:spcBef>
                  <a:spcAft>
                    <a:spcPts val="0"/>
                  </a:spcAft>
                  <a:buClrTx/>
                  <a:buSzTx/>
                  <a:buFontTx/>
                  <a:buNone/>
                  <a:tabLst/>
                  <a:defRPr sz="3600">
                    <a:solidFill>
                      <a:srgbClr val="FFFFFF"/>
                    </a:solidFill>
                    <a:effectLst>
                      <a:outerShdw blurRad="12700" dist="25400" dir="2700000" rotWithShape="0">
                        <a:srgbClr val="000000"/>
                      </a:outerShdw>
                    </a:effectLst>
                    <a:uFill>
                      <a:solidFill>
                        <a:srgbClr val="FFFFFF"/>
                      </a:solidFill>
                    </a:uFill>
                  </a:defRPr>
                </a:pPr>
                <a:endParaRPr kumimoji="0" sz="3600" b="0" i="0" u="none" strike="noStrike" kern="0" cap="none" spc="0" normalizeH="0" baseline="0" noProof="0">
                  <a:ln>
                    <a:noFill/>
                  </a:ln>
                  <a:solidFill>
                    <a:srgbClr val="FFFFFF"/>
                  </a:solidFill>
                  <a:effectLst>
                    <a:outerShdw blurRad="12700" dist="25400" dir="2700000" rotWithShape="0">
                      <a:srgbClr val="000000"/>
                    </a:outerShdw>
                  </a:effectLst>
                  <a:uLnTx/>
                  <a:uFill>
                    <a:solidFill>
                      <a:srgbClr val="FFFFFF"/>
                    </a:solidFill>
                  </a:uFill>
                  <a:latin typeface="Arial"/>
                  <a:cs typeface="Arial"/>
                  <a:sym typeface="Arial"/>
                </a:endParaRPr>
              </a:p>
            </p:txBody>
          </p:sp>
          <p:sp>
            <p:nvSpPr>
              <p:cNvPr id="626" name="Shape 626">
                <a:extLst>
                  <a:ext uri="{FF2B5EF4-FFF2-40B4-BE49-F238E27FC236}">
                    <a16:creationId xmlns:a16="http://schemas.microsoft.com/office/drawing/2014/main" id="{E35A6C6F-381C-D65E-54B5-429E8059F78C}"/>
                  </a:ext>
                </a:extLst>
              </p:cNvPr>
              <p:cNvSpPr/>
              <p:nvPr/>
            </p:nvSpPr>
            <p:spPr>
              <a:xfrm>
                <a:off x="0" y="459859"/>
                <a:ext cx="2155825" cy="3693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spcBef>
                    <a:spcPts val="800"/>
                  </a:spcBef>
                  <a:defRPr sz="3600">
                    <a:solidFill>
                      <a:schemeClr val="accent3"/>
                    </a:solidFill>
                    <a:effectLst>
                      <a:outerShdw blurRad="12700" dist="25400" dir="2700000" rotWithShape="0">
                        <a:schemeClr val="accent4"/>
                      </a:outerShdw>
                    </a:effectLst>
                    <a:uFill>
                      <a:solidFill>
                        <a:schemeClr val="accent3"/>
                      </a:solidFill>
                    </a:uFill>
                  </a:defRPr>
                </a:lvl1pPr>
              </a:lstStyle>
              <a:p>
                <a:pPr marL="0" marR="0" lvl="0" indent="0" algn="ctr" defTabSz="914400" rtl="0" eaLnBrk="1" fontAlgn="auto" latinLnBrk="0" hangingPunct="0">
                  <a:lnSpc>
                    <a:spcPct val="100000"/>
                  </a:lnSpc>
                  <a:spcBef>
                    <a:spcPts val="800"/>
                  </a:spcBef>
                  <a:spcAft>
                    <a:spcPts val="0"/>
                  </a:spcAft>
                  <a:buClrTx/>
                  <a:buSzTx/>
                  <a:buFontTx/>
                  <a:buNone/>
                  <a:tabLst/>
                  <a:defRPr sz="1800">
                    <a:solidFill>
                      <a:srgbClr val="000000"/>
                    </a:solidFill>
                    <a:effectLst/>
                    <a:uFillTx/>
                  </a:defRPr>
                </a:pPr>
                <a:r>
                  <a:rPr kumimoji="0" sz="2400" b="1" i="0" u="none" strike="noStrike" kern="0" cap="none" spc="0" normalizeH="0" baseline="0" noProof="0" dirty="0">
                    <a:ln>
                      <a:noFill/>
                    </a:ln>
                    <a:effectLst/>
                    <a:uLnTx/>
                    <a:uFillTx/>
                    <a:latin typeface="Arial"/>
                    <a:cs typeface="Arial"/>
                    <a:sym typeface="Arial"/>
                  </a:rPr>
                  <a:t>Speaking</a:t>
                </a:r>
              </a:p>
            </p:txBody>
          </p:sp>
        </p:grpSp>
        <p:grpSp>
          <p:nvGrpSpPr>
            <p:cNvPr id="630" name="Group 630">
              <a:extLst>
                <a:ext uri="{FF2B5EF4-FFF2-40B4-BE49-F238E27FC236}">
                  <a16:creationId xmlns:a16="http://schemas.microsoft.com/office/drawing/2014/main" id="{5C1293FC-5BCC-3121-4335-2259766CD0AF}"/>
                </a:ext>
              </a:extLst>
            </p:cNvPr>
            <p:cNvGrpSpPr/>
            <p:nvPr/>
          </p:nvGrpSpPr>
          <p:grpSpPr>
            <a:xfrm>
              <a:off x="0" y="615949"/>
              <a:ext cx="4387851" cy="684216"/>
              <a:chOff x="0" y="-1"/>
              <a:chExt cx="4387850" cy="684215"/>
            </a:xfrm>
          </p:grpSpPr>
          <p:sp>
            <p:nvSpPr>
              <p:cNvPr id="628" name="Shape 628">
                <a:extLst>
                  <a:ext uri="{FF2B5EF4-FFF2-40B4-BE49-F238E27FC236}">
                    <a16:creationId xmlns:a16="http://schemas.microsoft.com/office/drawing/2014/main" id="{90C576F6-8397-1F5F-F10E-A35AE779A3A3}"/>
                  </a:ext>
                </a:extLst>
              </p:cNvPr>
              <p:cNvSpPr/>
              <p:nvPr/>
            </p:nvSpPr>
            <p:spPr>
              <a:xfrm>
                <a:off x="0" y="-1"/>
                <a:ext cx="4387850" cy="684215"/>
              </a:xfrm>
              <a:prstGeom prst="rect">
                <a:avLst/>
              </a:prstGeom>
              <a:solidFill>
                <a:srgbClr val="92D050"/>
              </a:solidFill>
              <a:ln w="12700" cap="flat">
                <a:noFill/>
                <a:miter lim="400000"/>
              </a:ln>
              <a:effectLst/>
            </p:spPr>
            <p:txBody>
              <a:bodyPr wrap="square" lIns="45718" tIns="45718" rIns="45718" bIns="45718" numCol="1" anchor="ctr">
                <a:noAutofit/>
              </a:bodyPr>
              <a:lstStyle/>
              <a:p>
                <a:pPr marL="0" marR="0" lvl="0" indent="0" algn="ctr" defTabSz="914400" rtl="0" eaLnBrk="1" fontAlgn="auto" latinLnBrk="0" hangingPunct="0">
                  <a:lnSpc>
                    <a:spcPct val="100000"/>
                  </a:lnSpc>
                  <a:spcBef>
                    <a:spcPts val="600"/>
                  </a:spcBef>
                  <a:spcAft>
                    <a:spcPts val="0"/>
                  </a:spcAft>
                  <a:buClrTx/>
                  <a:buSzTx/>
                  <a:buFontTx/>
                  <a:buNone/>
                  <a:tabLst/>
                  <a:defRPr sz="3600">
                    <a:solidFill>
                      <a:srgbClr val="FFFFFF"/>
                    </a:solidFill>
                    <a:effectLst>
                      <a:outerShdw blurRad="12700" dist="25400" dir="2700000" rotWithShape="0">
                        <a:srgbClr val="000000"/>
                      </a:outerShdw>
                    </a:effectLst>
                    <a:uFill>
                      <a:solidFill>
                        <a:srgbClr val="FFFFFF"/>
                      </a:solidFill>
                    </a:uFill>
                  </a:defRPr>
                </a:pPr>
                <a:endParaRPr kumimoji="0" sz="3600" b="0" i="0" u="none" strike="noStrike" kern="0" cap="none" spc="0" normalizeH="0" baseline="0" noProof="0">
                  <a:ln>
                    <a:noFill/>
                  </a:ln>
                  <a:solidFill>
                    <a:schemeClr val="accent3"/>
                  </a:solidFill>
                  <a:effectLst>
                    <a:outerShdw blurRad="12700" dist="25400" dir="2700000" rotWithShape="0">
                      <a:srgbClr val="000000"/>
                    </a:outerShdw>
                  </a:effectLst>
                  <a:uLnTx/>
                  <a:uFill>
                    <a:solidFill>
                      <a:srgbClr val="FFFFFF"/>
                    </a:solidFill>
                  </a:uFill>
                  <a:latin typeface="Arial"/>
                  <a:cs typeface="Arial"/>
                  <a:sym typeface="Arial"/>
                </a:endParaRPr>
              </a:p>
            </p:txBody>
          </p:sp>
          <p:sp>
            <p:nvSpPr>
              <p:cNvPr id="629" name="Shape 629">
                <a:extLst>
                  <a:ext uri="{FF2B5EF4-FFF2-40B4-BE49-F238E27FC236}">
                    <a16:creationId xmlns:a16="http://schemas.microsoft.com/office/drawing/2014/main" id="{7815BE8A-6C95-3FC6-4075-74D7F693041E}"/>
                  </a:ext>
                </a:extLst>
              </p:cNvPr>
              <p:cNvSpPr/>
              <p:nvPr/>
            </p:nvSpPr>
            <p:spPr>
              <a:xfrm>
                <a:off x="0" y="157441"/>
                <a:ext cx="4387850" cy="3693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spcBef>
                    <a:spcPts val="800"/>
                  </a:spcBef>
                  <a:defRPr sz="3600">
                    <a:solidFill>
                      <a:schemeClr val="accent3"/>
                    </a:solidFill>
                    <a:effectLst>
                      <a:outerShdw blurRad="12700" dist="25400" dir="2700000" rotWithShape="0">
                        <a:schemeClr val="accent4"/>
                      </a:outerShdw>
                    </a:effectLst>
                    <a:uFill>
                      <a:solidFill>
                        <a:schemeClr val="accent3"/>
                      </a:solidFill>
                    </a:uFill>
                  </a:defRPr>
                </a:lvl1pPr>
              </a:lstStyle>
              <a:p>
                <a:pPr marL="0" marR="0" lvl="0" indent="0" algn="ctr" defTabSz="914400" rtl="0" eaLnBrk="1" fontAlgn="auto" latinLnBrk="0" hangingPunct="0">
                  <a:lnSpc>
                    <a:spcPct val="100000"/>
                  </a:lnSpc>
                  <a:spcBef>
                    <a:spcPts val="800"/>
                  </a:spcBef>
                  <a:spcAft>
                    <a:spcPts val="0"/>
                  </a:spcAft>
                  <a:buClrTx/>
                  <a:buSzTx/>
                  <a:buFontTx/>
                  <a:buNone/>
                  <a:tabLst/>
                  <a:defRPr sz="1800">
                    <a:solidFill>
                      <a:srgbClr val="000000"/>
                    </a:solidFill>
                    <a:effectLst/>
                    <a:uFillTx/>
                  </a:defRPr>
                </a:pPr>
                <a:r>
                  <a:rPr kumimoji="0" sz="2400" b="1" i="0" u="none" strike="noStrike" kern="0" cap="none" spc="0" normalizeH="0" baseline="0" noProof="0" dirty="0">
                    <a:ln>
                      <a:noFill/>
                    </a:ln>
                    <a:effectLst/>
                    <a:uLnTx/>
                    <a:uFillTx/>
                    <a:latin typeface="Arial"/>
                    <a:cs typeface="Arial"/>
                    <a:sym typeface="Arial"/>
                  </a:rPr>
                  <a:t>Supernatural Sign</a:t>
                </a:r>
              </a:p>
            </p:txBody>
          </p:sp>
        </p:grpSp>
        <p:sp>
          <p:nvSpPr>
            <p:cNvPr id="631" name="Shape 631">
              <a:extLst>
                <a:ext uri="{FF2B5EF4-FFF2-40B4-BE49-F238E27FC236}">
                  <a16:creationId xmlns:a16="http://schemas.microsoft.com/office/drawing/2014/main" id="{ADED78AF-85E4-94D3-2014-CB3415498593}"/>
                </a:ext>
              </a:extLst>
            </p:cNvPr>
            <p:cNvSpPr/>
            <p:nvPr/>
          </p:nvSpPr>
          <p:spPr>
            <a:xfrm>
              <a:off x="6543675" y="1905000"/>
              <a:ext cx="2376488" cy="14773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Service</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Showing Mercy</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Giving</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Administration</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Helps</a:t>
              </a:r>
            </a:p>
          </p:txBody>
        </p:sp>
        <p:sp>
          <p:nvSpPr>
            <p:cNvPr id="632" name="Shape 632">
              <a:extLst>
                <a:ext uri="{FF2B5EF4-FFF2-40B4-BE49-F238E27FC236}">
                  <a16:creationId xmlns:a16="http://schemas.microsoft.com/office/drawing/2014/main" id="{4B73A9CF-2680-1216-402E-2F01A00D2B45}"/>
                </a:ext>
              </a:extLst>
            </p:cNvPr>
            <p:cNvSpPr/>
            <p:nvPr/>
          </p:nvSpPr>
          <p:spPr>
            <a:xfrm>
              <a:off x="4387850" y="1905000"/>
              <a:ext cx="2155826" cy="11926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dirty="0">
                  <a:ln>
                    <a:noFill/>
                  </a:ln>
                  <a:solidFill>
                    <a:srgbClr val="000000"/>
                  </a:solidFill>
                  <a:effectLst/>
                  <a:uLnTx/>
                  <a:uFillTx/>
                  <a:latin typeface="Arial"/>
                  <a:cs typeface="Arial"/>
                  <a:sym typeface="Arial"/>
                </a:rPr>
                <a:t>Evangelism</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dirty="0">
                  <a:ln>
                    <a:noFill/>
                  </a:ln>
                  <a:solidFill>
                    <a:srgbClr val="000000"/>
                  </a:solidFill>
                  <a:effectLst/>
                  <a:uLnTx/>
                  <a:uFillTx/>
                  <a:latin typeface="Arial"/>
                  <a:cs typeface="Arial"/>
                  <a:sym typeface="Arial"/>
                </a:rPr>
                <a:t>Teaching</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dirty="0">
                  <a:ln>
                    <a:noFill/>
                  </a:ln>
                  <a:solidFill>
                    <a:srgbClr val="000000"/>
                  </a:solidFill>
                  <a:effectLst/>
                  <a:uLnTx/>
                  <a:uFillTx/>
                  <a:latin typeface="Arial"/>
                  <a:cs typeface="Arial"/>
                  <a:sym typeface="Arial"/>
                </a:rPr>
                <a:t>Pastor-teacher</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dirty="0">
                  <a:ln>
                    <a:noFill/>
                  </a:ln>
                  <a:solidFill>
                    <a:srgbClr val="000000"/>
                  </a:solidFill>
                  <a:effectLst/>
                  <a:uLnTx/>
                  <a:uFillTx/>
                  <a:latin typeface="Arial"/>
                  <a:cs typeface="Arial"/>
                  <a:sym typeface="Arial"/>
                </a:rPr>
                <a:t>Exhortation</a:t>
              </a:r>
            </a:p>
          </p:txBody>
        </p:sp>
        <p:sp>
          <p:nvSpPr>
            <p:cNvPr id="633" name="Shape 633">
              <a:extLst>
                <a:ext uri="{FF2B5EF4-FFF2-40B4-BE49-F238E27FC236}">
                  <a16:creationId xmlns:a16="http://schemas.microsoft.com/office/drawing/2014/main" id="{AC58B69C-1155-60A4-8B32-8D3575111CBE}"/>
                </a:ext>
              </a:extLst>
            </p:cNvPr>
            <p:cNvSpPr/>
            <p:nvPr/>
          </p:nvSpPr>
          <p:spPr>
            <a:xfrm>
              <a:off x="2160587" y="1905000"/>
              <a:ext cx="2227264" cy="907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Healings</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Miracles</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Tongues</a:t>
              </a:r>
            </a:p>
          </p:txBody>
        </p:sp>
        <p:sp>
          <p:nvSpPr>
            <p:cNvPr id="634" name="Shape 634">
              <a:extLst>
                <a:ext uri="{FF2B5EF4-FFF2-40B4-BE49-F238E27FC236}">
                  <a16:creationId xmlns:a16="http://schemas.microsoft.com/office/drawing/2014/main" id="{F505EA52-7235-09D3-7102-D8B8930B2B0E}"/>
                </a:ext>
              </a:extLst>
            </p:cNvPr>
            <p:cNvSpPr/>
            <p:nvPr/>
          </p:nvSpPr>
          <p:spPr>
            <a:xfrm>
              <a:off x="0" y="1905000"/>
              <a:ext cx="2160589" cy="27853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Apostleship</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Prophecy</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Discerning of spirits</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Word of wisdom</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Word of knowledge</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Tongues</a:t>
              </a:r>
            </a:p>
            <a:p>
              <a:pPr marL="270933" marR="0" lvl="0" indent="-270933" algn="l" defTabSz="914400" rtl="0" eaLnBrk="1" fontAlgn="auto" latinLnBrk="0" hangingPunct="0">
                <a:lnSpc>
                  <a:spcPct val="100000"/>
                </a:lnSpc>
                <a:spcBef>
                  <a:spcPts val="300"/>
                </a:spcBef>
                <a:spcAft>
                  <a:spcPts val="0"/>
                </a:spcAft>
                <a:buClrTx/>
                <a:buSzPct val="100000"/>
                <a:buFontTx/>
                <a:buChar char="•"/>
                <a:tabLst/>
                <a:defRPr>
                  <a:uFillTx/>
                </a:defRPr>
              </a:pPr>
              <a:r>
                <a:rPr kumimoji="0" sz="1600" b="1" i="0" u="none" strike="noStrike" kern="0" cap="none" spc="0" normalizeH="0" baseline="0" noProof="0">
                  <a:ln>
                    <a:noFill/>
                  </a:ln>
                  <a:solidFill>
                    <a:srgbClr val="000000"/>
                  </a:solidFill>
                  <a:effectLst/>
                  <a:uLnTx/>
                  <a:uFillTx/>
                  <a:latin typeface="Arial"/>
                  <a:cs typeface="Arial"/>
                  <a:sym typeface="Arial"/>
                </a:rPr>
                <a:t>Interpretation of tongues</a:t>
              </a:r>
            </a:p>
          </p:txBody>
        </p:sp>
        <p:sp>
          <p:nvSpPr>
            <p:cNvPr id="635" name="Shape 635">
              <a:extLst>
                <a:ext uri="{FF2B5EF4-FFF2-40B4-BE49-F238E27FC236}">
                  <a16:creationId xmlns:a16="http://schemas.microsoft.com/office/drawing/2014/main" id="{1C2C0FBA-5729-2501-F706-67105E4CE492}"/>
                </a:ext>
              </a:extLst>
            </p:cNvPr>
            <p:cNvSpPr/>
            <p:nvPr/>
          </p:nvSpPr>
          <p:spPr>
            <a:xfrm>
              <a:off x="0" y="57607"/>
              <a:ext cx="8920163" cy="43088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spcBef>
                  <a:spcPts val="800"/>
                </a:spcBef>
                <a:defRPr sz="3600">
                  <a:solidFill>
                    <a:srgbClr val="800000"/>
                  </a:solidFill>
                  <a:effectLst>
                    <a:outerShdw blurRad="12700" dist="25400" dir="2700000" rotWithShape="0">
                      <a:srgbClr val="DDDDDD"/>
                    </a:outerShdw>
                  </a:effectLst>
                  <a:uFill>
                    <a:solidFill>
                      <a:srgbClr val="800000"/>
                    </a:solidFill>
                  </a:uFill>
                  <a:latin typeface="Calligrapher"/>
                  <a:ea typeface="Calligrapher"/>
                  <a:cs typeface="Calligrapher"/>
                  <a:sym typeface="Calligrapher"/>
                </a:defRPr>
              </a:lvl1pPr>
            </a:lstStyle>
            <a:p>
              <a:pPr marL="0" marR="0" lvl="0" indent="0" algn="ctr" defTabSz="914400" rtl="0" eaLnBrk="1" fontAlgn="auto" latinLnBrk="0" hangingPunct="0">
                <a:lnSpc>
                  <a:spcPct val="100000"/>
                </a:lnSpc>
                <a:spcBef>
                  <a:spcPts val="800"/>
                </a:spcBef>
                <a:spcAft>
                  <a:spcPts val="0"/>
                </a:spcAft>
                <a:buClrTx/>
                <a:buSzTx/>
                <a:buFontTx/>
                <a:buNone/>
                <a:tabLst/>
                <a:defRPr sz="1800">
                  <a:solidFill>
                    <a:srgbClr val="000000"/>
                  </a:solidFill>
                  <a:effectLst/>
                  <a:uFillTx/>
                </a:defRPr>
              </a:pPr>
              <a:r>
                <a:rPr kumimoji="0" sz="2800" b="1" i="0" u="sng"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ligrapher"/>
                </a:rPr>
                <a:t>Temporary Gifts</a:t>
              </a:r>
              <a:r>
                <a:rPr kumimoji="0" sz="2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ligrapher"/>
                </a:rPr>
                <a:t>      </a:t>
              </a:r>
              <a:r>
                <a:rPr kumimoji="0" lang="en-US" sz="2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ligrapher"/>
                </a:rPr>
                <a:t>    </a:t>
              </a:r>
              <a:r>
                <a:rPr kumimoji="0" sz="2800" b="1" i="0" u="sng"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Calligrapher"/>
                </a:rPr>
                <a:t>Permanent Gifts</a:t>
              </a:r>
            </a:p>
          </p:txBody>
        </p:sp>
        <p:sp>
          <p:nvSpPr>
            <p:cNvPr id="636" name="Shape 636">
              <a:extLst>
                <a:ext uri="{FF2B5EF4-FFF2-40B4-BE49-F238E27FC236}">
                  <a16:creationId xmlns:a16="http://schemas.microsoft.com/office/drawing/2014/main" id="{6C27A38C-A2DA-0E4A-4599-E3E6BBDBD986}"/>
                </a:ext>
              </a:extLst>
            </p:cNvPr>
            <p:cNvSpPr/>
            <p:nvPr/>
          </p:nvSpPr>
          <p:spPr>
            <a:xfrm>
              <a:off x="-1" y="5678489"/>
              <a:ext cx="8920164" cy="1"/>
            </a:xfrm>
            <a:prstGeom prst="line">
              <a:avLst/>
            </a:prstGeom>
            <a:noFill/>
            <a:ln w="28575" cap="sq">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37" name="Shape 637">
              <a:extLst>
                <a:ext uri="{FF2B5EF4-FFF2-40B4-BE49-F238E27FC236}">
                  <a16:creationId xmlns:a16="http://schemas.microsoft.com/office/drawing/2014/main" id="{9D6A32F3-B2E2-907B-796F-A070E7BBB70B}"/>
                </a:ext>
              </a:extLst>
            </p:cNvPr>
            <p:cNvSpPr/>
            <p:nvPr/>
          </p:nvSpPr>
          <p:spPr>
            <a:xfrm>
              <a:off x="-1" y="1905001"/>
              <a:ext cx="8920164" cy="1"/>
            </a:xfrm>
            <a:prstGeom prst="line">
              <a:avLst/>
            </a:prstGeom>
            <a:noFill/>
            <a:ln w="12700" cap="flat">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38" name="Shape 638">
              <a:extLst>
                <a:ext uri="{FF2B5EF4-FFF2-40B4-BE49-F238E27FC236}">
                  <a16:creationId xmlns:a16="http://schemas.microsoft.com/office/drawing/2014/main" id="{5640DA77-3108-8BD2-7C06-6AD65F72AA07}"/>
                </a:ext>
              </a:extLst>
            </p:cNvPr>
            <p:cNvSpPr/>
            <p:nvPr/>
          </p:nvSpPr>
          <p:spPr>
            <a:xfrm>
              <a:off x="0" y="615950"/>
              <a:ext cx="8920163" cy="1"/>
            </a:xfrm>
            <a:prstGeom prst="line">
              <a:avLst/>
            </a:prstGeom>
            <a:noFill/>
            <a:ln w="12700" cap="flat">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39" name="Shape 639">
              <a:extLst>
                <a:ext uri="{FF2B5EF4-FFF2-40B4-BE49-F238E27FC236}">
                  <a16:creationId xmlns:a16="http://schemas.microsoft.com/office/drawing/2014/main" id="{4EB287CB-AB04-AF6E-C145-254949E227F5}"/>
                </a:ext>
              </a:extLst>
            </p:cNvPr>
            <p:cNvSpPr/>
            <p:nvPr/>
          </p:nvSpPr>
          <p:spPr>
            <a:xfrm flipH="1">
              <a:off x="6543675" y="615950"/>
              <a:ext cx="1" cy="5062540"/>
            </a:xfrm>
            <a:prstGeom prst="line">
              <a:avLst/>
            </a:prstGeom>
            <a:noFill/>
            <a:ln w="12700" cap="flat">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40" name="Shape 640">
              <a:extLst>
                <a:ext uri="{FF2B5EF4-FFF2-40B4-BE49-F238E27FC236}">
                  <a16:creationId xmlns:a16="http://schemas.microsoft.com/office/drawing/2014/main" id="{2FB28987-3E4A-B57D-1956-5AC5640CB1C9}"/>
                </a:ext>
              </a:extLst>
            </p:cNvPr>
            <p:cNvSpPr/>
            <p:nvPr/>
          </p:nvSpPr>
          <p:spPr>
            <a:xfrm>
              <a:off x="0" y="1300163"/>
              <a:ext cx="4387851" cy="1"/>
            </a:xfrm>
            <a:prstGeom prst="line">
              <a:avLst/>
            </a:prstGeom>
            <a:noFill/>
            <a:ln w="12700" cap="flat">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41" name="Shape 641">
              <a:extLst>
                <a:ext uri="{FF2B5EF4-FFF2-40B4-BE49-F238E27FC236}">
                  <a16:creationId xmlns:a16="http://schemas.microsoft.com/office/drawing/2014/main" id="{74252716-8E8A-E638-A2C4-D2E2B3CB77D1}"/>
                </a:ext>
              </a:extLst>
            </p:cNvPr>
            <p:cNvSpPr/>
            <p:nvPr/>
          </p:nvSpPr>
          <p:spPr>
            <a:xfrm flipH="1">
              <a:off x="2160587" y="1300162"/>
              <a:ext cx="1" cy="4378328"/>
            </a:xfrm>
            <a:prstGeom prst="line">
              <a:avLst/>
            </a:prstGeom>
            <a:noFill/>
            <a:ln w="12700" cap="flat">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42" name="Shape 642">
              <a:extLst>
                <a:ext uri="{FF2B5EF4-FFF2-40B4-BE49-F238E27FC236}">
                  <a16:creationId xmlns:a16="http://schemas.microsoft.com/office/drawing/2014/main" id="{B394F3F6-F846-BABF-530F-35A916B0D2DC}"/>
                </a:ext>
              </a:extLst>
            </p:cNvPr>
            <p:cNvSpPr/>
            <p:nvPr/>
          </p:nvSpPr>
          <p:spPr>
            <a:xfrm flipH="1">
              <a:off x="0" y="615950"/>
              <a:ext cx="1" cy="5062540"/>
            </a:xfrm>
            <a:prstGeom prst="line">
              <a:avLst/>
            </a:prstGeom>
            <a:noFill/>
            <a:ln w="28575" cap="sq">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43" name="Shape 643">
              <a:extLst>
                <a:ext uri="{FF2B5EF4-FFF2-40B4-BE49-F238E27FC236}">
                  <a16:creationId xmlns:a16="http://schemas.microsoft.com/office/drawing/2014/main" id="{F522374F-89B5-A935-5FF3-E375A31BDBBD}"/>
                </a:ext>
              </a:extLst>
            </p:cNvPr>
            <p:cNvSpPr/>
            <p:nvPr/>
          </p:nvSpPr>
          <p:spPr>
            <a:xfrm flipH="1">
              <a:off x="4387850" y="615950"/>
              <a:ext cx="1" cy="5062540"/>
            </a:xfrm>
            <a:prstGeom prst="line">
              <a:avLst/>
            </a:prstGeom>
            <a:noFill/>
            <a:ln w="12700" cap="flat">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644" name="Shape 644">
              <a:extLst>
                <a:ext uri="{FF2B5EF4-FFF2-40B4-BE49-F238E27FC236}">
                  <a16:creationId xmlns:a16="http://schemas.microsoft.com/office/drawing/2014/main" id="{B3398CE0-AE7F-DD21-0AF7-7D73F7186616}"/>
                </a:ext>
              </a:extLst>
            </p:cNvPr>
            <p:cNvSpPr/>
            <p:nvPr/>
          </p:nvSpPr>
          <p:spPr>
            <a:xfrm flipH="1">
              <a:off x="8920162" y="615950"/>
              <a:ext cx="1" cy="5062540"/>
            </a:xfrm>
            <a:prstGeom prst="line">
              <a:avLst/>
            </a:prstGeom>
            <a:noFill/>
            <a:ln w="28575" cap="sq">
              <a:solidFill>
                <a:schemeClr val="accent4"/>
              </a:solidFill>
              <a:prstDash val="solid"/>
              <a:round/>
            </a:ln>
            <a:effectLst/>
          </p:spPr>
          <p:txBody>
            <a:bodyPr wrap="square" lIns="45718" tIns="45718" rIns="45718" bIns="45718" numCol="1" anchor="t">
              <a:noAutofit/>
            </a:bodyPr>
            <a:lstStyle/>
            <a:p>
              <a:pPr marL="0" marR="0" lvl="0" indent="0" algn="l" defTabSz="457200" rtl="0" eaLnBrk="1" fontAlgn="auto" latinLnBrk="0" hangingPunct="0">
                <a:lnSpc>
                  <a:spcPct val="100000"/>
                </a:lnSpc>
                <a:spcBef>
                  <a:spcPts val="0"/>
                </a:spcBef>
                <a:spcAft>
                  <a:spcPts val="0"/>
                </a:spcAft>
                <a:buClrTx/>
                <a:buSzTx/>
                <a:buFontTx/>
                <a:buNone/>
                <a:tabLst/>
                <a:defRPr sz="1200">
                  <a:uFillTx/>
                  <a:latin typeface="+mn-lt"/>
                  <a:ea typeface="+mn-ea"/>
                  <a:cs typeface="+mn-cs"/>
                  <a:sym typeface="Helvetica"/>
                </a:defRPr>
              </a:pPr>
              <a:endParaRPr kumimoji="0" sz="1200" b="0" i="0" u="none" strike="noStrike" kern="0" cap="none" spc="0" normalizeH="0" baseline="0" noProof="0">
                <a:ln>
                  <a:noFill/>
                </a:ln>
                <a:solidFill>
                  <a:srgbClr val="000000"/>
                </a:solidFill>
                <a:effectLst/>
                <a:uLnTx/>
                <a:uFillTx/>
                <a:latin typeface="Helvetica"/>
                <a:cs typeface="Helvetica"/>
                <a:sym typeface="Helvetica"/>
              </a:endParaRPr>
            </a:p>
          </p:txBody>
        </p:sp>
      </p:grpSp>
    </p:spTree>
    <p:extLst>
      <p:ext uri="{BB962C8B-B14F-4D97-AF65-F5344CB8AC3E}">
        <p14:creationId xmlns:p14="http://schemas.microsoft.com/office/powerpoint/2010/main" val="158668242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A60CA-B7FF-EE4A-1AF6-DA97299EA626}"/>
            </a:ext>
          </a:extLst>
        </p:cNvPr>
        <p:cNvGrpSpPr/>
        <p:nvPr/>
      </p:nvGrpSpPr>
      <p:grpSpPr>
        <a:xfrm>
          <a:off x="0" y="0"/>
          <a:ext cx="0" cy="0"/>
          <a:chOff x="0" y="0"/>
          <a:chExt cx="0" cy="0"/>
        </a:xfrm>
      </p:grpSpPr>
      <p:grpSp>
        <p:nvGrpSpPr>
          <p:cNvPr id="652" name="Group 652">
            <a:extLst>
              <a:ext uri="{FF2B5EF4-FFF2-40B4-BE49-F238E27FC236}">
                <a16:creationId xmlns:a16="http://schemas.microsoft.com/office/drawing/2014/main" id="{83CECBDF-F10B-B891-0C9A-DBE438C1D5B3}"/>
              </a:ext>
            </a:extLst>
          </p:cNvPr>
          <p:cNvGrpSpPr/>
          <p:nvPr/>
        </p:nvGrpSpPr>
        <p:grpSpPr>
          <a:xfrm>
            <a:off x="1992313" y="730250"/>
            <a:ext cx="8229601" cy="5507041"/>
            <a:chOff x="0" y="0"/>
            <a:chExt cx="8229600" cy="5507039"/>
          </a:xfrm>
        </p:grpSpPr>
        <p:pic>
          <p:nvPicPr>
            <p:cNvPr id="649" name="image26.png">
              <a:extLst>
                <a:ext uri="{FF2B5EF4-FFF2-40B4-BE49-F238E27FC236}">
                  <a16:creationId xmlns:a16="http://schemas.microsoft.com/office/drawing/2014/main" id="{184EA508-3627-7E43-BE3D-4BB9B37DE0B6}"/>
                </a:ext>
              </a:extLst>
            </p:cNvPr>
            <p:cNvPicPr>
              <a:picLocks noChangeAspect="1"/>
            </p:cNvPicPr>
            <p:nvPr/>
          </p:nvPicPr>
          <p:blipFill>
            <a:blip r:embed="rId2"/>
            <a:stretch>
              <a:fillRect/>
            </a:stretch>
          </p:blipFill>
          <p:spPr>
            <a:xfrm>
              <a:off x="0" y="-1"/>
              <a:ext cx="8229600" cy="1868490"/>
            </a:xfrm>
            <a:prstGeom prst="rect">
              <a:avLst/>
            </a:prstGeom>
            <a:ln w="12700" cap="flat">
              <a:noFill/>
              <a:miter lim="400000"/>
            </a:ln>
            <a:effectLst/>
          </p:spPr>
        </p:pic>
        <p:pic>
          <p:nvPicPr>
            <p:cNvPr id="650" name="image27.png">
              <a:extLst>
                <a:ext uri="{FF2B5EF4-FFF2-40B4-BE49-F238E27FC236}">
                  <a16:creationId xmlns:a16="http://schemas.microsoft.com/office/drawing/2014/main" id="{223C4FCF-8ACE-C3CF-D754-46E77CAD8DC0}"/>
                </a:ext>
              </a:extLst>
            </p:cNvPr>
            <p:cNvPicPr>
              <a:picLocks noChangeAspect="1"/>
            </p:cNvPicPr>
            <p:nvPr/>
          </p:nvPicPr>
          <p:blipFill>
            <a:blip r:embed="rId3"/>
            <a:stretch>
              <a:fillRect/>
            </a:stretch>
          </p:blipFill>
          <p:spPr>
            <a:xfrm>
              <a:off x="-1" y="1847850"/>
              <a:ext cx="8207376" cy="1857376"/>
            </a:xfrm>
            <a:prstGeom prst="rect">
              <a:avLst/>
            </a:prstGeom>
            <a:ln w="12700" cap="flat">
              <a:noFill/>
              <a:miter lim="400000"/>
            </a:ln>
            <a:effectLst/>
          </p:spPr>
        </p:pic>
        <p:pic>
          <p:nvPicPr>
            <p:cNvPr id="651" name="image28.png">
              <a:extLst>
                <a:ext uri="{FF2B5EF4-FFF2-40B4-BE49-F238E27FC236}">
                  <a16:creationId xmlns:a16="http://schemas.microsoft.com/office/drawing/2014/main" id="{0E637F43-2447-0AAB-107C-E684B743455B}"/>
                </a:ext>
              </a:extLst>
            </p:cNvPr>
            <p:cNvPicPr>
              <a:picLocks noChangeAspect="1"/>
            </p:cNvPicPr>
            <p:nvPr/>
          </p:nvPicPr>
          <p:blipFill>
            <a:blip r:embed="rId4"/>
            <a:stretch>
              <a:fillRect/>
            </a:stretch>
          </p:blipFill>
          <p:spPr>
            <a:xfrm>
              <a:off x="-1" y="3648075"/>
              <a:ext cx="8207376" cy="1858965"/>
            </a:xfrm>
            <a:prstGeom prst="rect">
              <a:avLst/>
            </a:prstGeom>
            <a:ln w="12700" cap="flat">
              <a:noFill/>
              <a:miter lim="400000"/>
            </a:ln>
            <a:effectLst/>
          </p:spPr>
        </p:pic>
      </p:grpSp>
      <p:sp>
        <p:nvSpPr>
          <p:cNvPr id="653" name="Shape 653">
            <a:extLst>
              <a:ext uri="{FF2B5EF4-FFF2-40B4-BE49-F238E27FC236}">
                <a16:creationId xmlns:a16="http://schemas.microsoft.com/office/drawing/2014/main" id="{47802ACD-EFE7-FEE3-F382-BF4E2EF22C32}"/>
              </a:ext>
            </a:extLst>
          </p:cNvPr>
          <p:cNvSpPr/>
          <p:nvPr/>
        </p:nvSpPr>
        <p:spPr>
          <a:xfrm>
            <a:off x="1847849" y="6381748"/>
            <a:ext cx="3240091" cy="36932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spcBef>
                <a:spcPts val="1000"/>
              </a:spcBef>
            </a:lvl1pPr>
          </a:lstStyle>
          <a:p>
            <a:pPr marL="0" marR="0" lvl="0" indent="0" algn="l" defTabSz="914400" rtl="0" eaLnBrk="1" fontAlgn="auto" latinLnBrk="0" hangingPunct="0">
              <a:lnSpc>
                <a:spcPct val="100000"/>
              </a:lnSpc>
              <a:spcBef>
                <a:spcPts val="1000"/>
              </a:spcBef>
              <a:spcAft>
                <a:spcPts val="0"/>
              </a:spcAft>
              <a:buClrTx/>
              <a:buSzTx/>
              <a:buFontTx/>
              <a:buNone/>
              <a:tabLst/>
              <a:defRPr>
                <a:uFillTx/>
              </a:defRPr>
            </a:pPr>
            <a:r>
              <a:rPr kumimoji="0" sz="1800" b="0" i="0" u="none" strike="noStrike" kern="0" cap="none" spc="0" normalizeH="0" baseline="0" noProof="0">
                <a:ln>
                  <a:noFill/>
                </a:ln>
                <a:solidFill>
                  <a:srgbClr val="000000"/>
                </a:solidFill>
                <a:effectLst/>
                <a:uLnTx/>
                <a:uFillTx/>
                <a:latin typeface="Arial"/>
                <a:cs typeface="Arial"/>
                <a:sym typeface="Arial"/>
              </a:rPr>
              <a:t>Give eg of general revelation. </a:t>
            </a:r>
          </a:p>
        </p:txBody>
      </p:sp>
    </p:spTree>
    <p:extLst>
      <p:ext uri="{BB962C8B-B14F-4D97-AF65-F5344CB8AC3E}">
        <p14:creationId xmlns:p14="http://schemas.microsoft.com/office/powerpoint/2010/main" val="138847814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350CA-2352-44BA-C6FF-4166A48AF162}"/>
            </a:ext>
          </a:extLst>
        </p:cNvPr>
        <p:cNvGrpSpPr/>
        <p:nvPr/>
      </p:nvGrpSpPr>
      <p:grpSpPr>
        <a:xfrm>
          <a:off x="0" y="0"/>
          <a:ext cx="0" cy="0"/>
          <a:chOff x="0" y="0"/>
          <a:chExt cx="0" cy="0"/>
        </a:xfrm>
      </p:grpSpPr>
      <p:sp>
        <p:nvSpPr>
          <p:cNvPr id="655" name="Shape 655">
            <a:extLst>
              <a:ext uri="{FF2B5EF4-FFF2-40B4-BE49-F238E27FC236}">
                <a16:creationId xmlns:a16="http://schemas.microsoft.com/office/drawing/2014/main" id="{98781131-3ED3-E8E2-C774-60E83B284FD7}"/>
              </a:ext>
            </a:extLst>
          </p:cNvPr>
          <p:cNvSpPr>
            <a:spLocks noGrp="1"/>
          </p:cNvSpPr>
          <p:nvPr>
            <p:ph type="title"/>
          </p:nvPr>
        </p:nvSpPr>
        <p:spPr>
          <a:xfrm>
            <a:off x="1992313" y="260348"/>
            <a:ext cx="8229601" cy="1143004"/>
          </a:xfrm>
          <a:prstGeom prst="rect">
            <a:avLst/>
          </a:prstGeom>
          <a:ln w="38100">
            <a:solidFill>
              <a:srgbClr val="FF0000"/>
            </a:solidFill>
            <a:round/>
          </a:ln>
        </p:spPr>
        <p:txBody>
          <a:bodyPr lIns="0" tIns="0" rIns="0" bIns="0" anchor="ctr">
            <a:normAutofit/>
          </a:bodyPr>
          <a:lstStyle/>
          <a:p>
            <a:pPr>
              <a:defRPr sz="1800">
                <a:uFillTx/>
              </a:defRPr>
            </a:pPr>
            <a:r>
              <a:rPr sz="4000" b="1" dirty="0">
                <a:latin typeface="Calibri" panose="020F0502020204030204" pitchFamily="34" charset="0"/>
                <a:ea typeface="Calibri" panose="020F0502020204030204" pitchFamily="34" charset="0"/>
                <a:cs typeface="Calibri" panose="020F0502020204030204" pitchFamily="34" charset="0"/>
              </a:rPr>
              <a:t>Inspiration and Illumination</a:t>
            </a:r>
          </a:p>
        </p:txBody>
      </p:sp>
      <p:sp>
        <p:nvSpPr>
          <p:cNvPr id="656" name="Shape 656">
            <a:extLst>
              <a:ext uri="{FF2B5EF4-FFF2-40B4-BE49-F238E27FC236}">
                <a16:creationId xmlns:a16="http://schemas.microsoft.com/office/drawing/2014/main" id="{86CFE623-2751-DC8F-2242-8E2575306BC6}"/>
              </a:ext>
            </a:extLst>
          </p:cNvPr>
          <p:cNvSpPr>
            <a:spLocks noGrp="1"/>
          </p:cNvSpPr>
          <p:nvPr>
            <p:ph type="body" idx="1"/>
          </p:nvPr>
        </p:nvSpPr>
        <p:spPr>
          <a:xfrm>
            <a:off x="838200" y="2079173"/>
            <a:ext cx="10504714" cy="3668484"/>
          </a:xfrm>
          <a:prstGeom prst="rect">
            <a:avLst/>
          </a:prstGeom>
          <a:ln w="38100">
            <a:solidFill>
              <a:srgbClr val="0033CC"/>
            </a:solidFill>
            <a:round/>
          </a:ln>
        </p:spPr>
        <p:txBody>
          <a:bodyPr lIns="0" tIns="0" rIns="0" bIns="0" anchor="ctr">
            <a:normAutofit/>
          </a:bodyPr>
          <a:lstStyle/>
          <a:p>
            <a:pPr marL="898071" lvl="1" indent="-457200">
              <a:buFont typeface="Wingdings" panose="05000000000000000000" pitchFamily="2" charset="2"/>
              <a:buChar char="q"/>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What is the difference between illumination and inspiration?</a:t>
            </a:r>
          </a:p>
          <a:p>
            <a:pPr marL="898071" lvl="1" indent="-457200">
              <a:buClr>
                <a:srgbClr val="0033CC"/>
              </a:buClr>
              <a:buFont typeface="Wingdings" panose="05000000000000000000" pitchFamily="2" charset="2"/>
              <a:buChar char="q"/>
              <a:defRPr sz="1800">
                <a:uFillTx/>
              </a:defRPr>
            </a:pPr>
            <a:r>
              <a:rPr sz="2800"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Is the Holy Spirit involve in illumination?</a:t>
            </a:r>
          </a:p>
          <a:p>
            <a:pPr marL="1178379" lvl="2" indent="-285750">
              <a:spcBef>
                <a:spcPts val="400"/>
              </a:spcBef>
              <a:buClr>
                <a:srgbClr val="0033CC"/>
              </a:buClr>
              <a:buFont typeface="Wingdings" panose="05000000000000000000" pitchFamily="2" charset="2"/>
              <a:buChar char="q"/>
              <a:defRPr sz="1800">
                <a:uFillTx/>
              </a:defRPr>
            </a:pPr>
            <a:r>
              <a:rPr dirty="0">
                <a:solidFill>
                  <a:srgbClr val="0033CC"/>
                </a:solidFill>
                <a:uFill>
                  <a:solidFill>
                    <a:srgbClr val="0033CC"/>
                  </a:solidFill>
                </a:uFill>
                <a:latin typeface="Calibri" panose="020F0502020204030204" pitchFamily="34" charset="0"/>
                <a:ea typeface="Calibri" panose="020F0502020204030204" pitchFamily="34" charset="0"/>
                <a:cs typeface="Calibri" panose="020F0502020204030204" pitchFamily="34" charset="0"/>
              </a:rPr>
              <a:t>Indirect and gradual. Subjective.</a:t>
            </a:r>
          </a:p>
          <a:p>
            <a:pPr marL="898071" lvl="1" indent="-457200">
              <a:buFont typeface="Wingdings" panose="05000000000000000000" pitchFamily="2" charset="2"/>
              <a:buChar char="q"/>
              <a:defRPr sz="1800">
                <a:uFillTx/>
              </a:defRPr>
            </a:pPr>
            <a:r>
              <a:rPr sz="2800" dirty="0">
                <a:latin typeface="Calibri" panose="020F0502020204030204" pitchFamily="34" charset="0"/>
                <a:ea typeface="Calibri" panose="020F0502020204030204" pitchFamily="34" charset="0"/>
                <a:cs typeface="Calibri" panose="020F0502020204030204" pitchFamily="34" charset="0"/>
              </a:rPr>
              <a:t>If I am illuminated to teach/preach, am I infallible? </a:t>
            </a:r>
            <a:endParaRP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593931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2F30D-7150-0DA0-787E-914DA95A89B3}"/>
            </a:ext>
          </a:extLst>
        </p:cNvPr>
        <p:cNvGrpSpPr/>
        <p:nvPr/>
      </p:nvGrpSpPr>
      <p:grpSpPr>
        <a:xfrm>
          <a:off x="0" y="0"/>
          <a:ext cx="0" cy="0"/>
          <a:chOff x="0" y="0"/>
          <a:chExt cx="0" cy="0"/>
        </a:xfrm>
      </p:grpSpPr>
      <p:graphicFrame>
        <p:nvGraphicFramePr>
          <p:cNvPr id="660" name="Table 660">
            <a:extLst>
              <a:ext uri="{FF2B5EF4-FFF2-40B4-BE49-F238E27FC236}">
                <a16:creationId xmlns:a16="http://schemas.microsoft.com/office/drawing/2014/main" id="{DD403AA4-20EE-5365-6161-DA1D7F122819}"/>
              </a:ext>
            </a:extLst>
          </p:cNvPr>
          <p:cNvGraphicFramePr/>
          <p:nvPr/>
        </p:nvGraphicFramePr>
        <p:xfrm>
          <a:off x="1992313" y="476250"/>
          <a:ext cx="8229600" cy="3600450"/>
        </p:xfrm>
        <a:graphic>
          <a:graphicData uri="http://schemas.openxmlformats.org/drawingml/2006/table">
            <a:tbl>
              <a:tblPr>
                <a:tableStyleId>{4C3C2611-4C71-4FC5-86AE-919BDF0F9419}</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1295400">
                <a:tc>
                  <a:txBody>
                    <a:bodyPr/>
                    <a:lstStyle/>
                    <a:p>
                      <a:pPr algn="ctr">
                        <a:spcBef>
                          <a:spcPts val="700"/>
                        </a:spcBef>
                        <a:defRPr sz="1800" b="0" i="0">
                          <a:uFillTx/>
                        </a:defRPr>
                      </a:pPr>
                      <a:r>
                        <a:rPr sz="3200" b="1" i="1">
                          <a:solidFill>
                            <a:schemeClr val="accent3"/>
                          </a:solidFill>
                          <a:uFill>
                            <a:solidFill>
                              <a:schemeClr val="accent3"/>
                            </a:solidFill>
                          </a:uFill>
                        </a:rPr>
                        <a:t>Wrong Interpretation</a:t>
                      </a:r>
                    </a:p>
                  </a:txBody>
                  <a:tcPr marL="45720" marR="45720" horzOverflow="overflow">
                    <a:lnL w="28575">
                      <a:solidFill>
                        <a:schemeClr val="accent4"/>
                      </a:solidFill>
                    </a:lnL>
                    <a:lnR w="12700">
                      <a:solidFill>
                        <a:schemeClr val="accent4"/>
                      </a:solidFill>
                    </a:lnR>
                    <a:lnT w="28575">
                      <a:solidFill>
                        <a:schemeClr val="accent4"/>
                      </a:solidFill>
                    </a:lnT>
                    <a:lnB w="12700">
                      <a:solidFill>
                        <a:schemeClr val="accent4"/>
                      </a:solidFill>
                    </a:lnB>
                    <a:solidFill>
                      <a:srgbClr val="6D253A"/>
                    </a:solidFill>
                  </a:tcPr>
                </a:tc>
                <a:tc>
                  <a:txBody>
                    <a:bodyPr/>
                    <a:lstStyle/>
                    <a:p>
                      <a:pPr algn="ctr">
                        <a:spcBef>
                          <a:spcPts val="700"/>
                        </a:spcBef>
                        <a:defRPr sz="1800" b="0" i="0">
                          <a:uFillTx/>
                        </a:defRPr>
                      </a:pPr>
                      <a:r>
                        <a:rPr sz="3200" b="1" i="1">
                          <a:solidFill>
                            <a:schemeClr val="accent3"/>
                          </a:solidFill>
                          <a:uFill>
                            <a:solidFill>
                              <a:schemeClr val="accent3"/>
                            </a:solidFill>
                          </a:uFill>
                        </a:rPr>
                        <a:t>Correct Interpretation</a:t>
                      </a:r>
                    </a:p>
                  </a:txBody>
                  <a:tcPr marL="45720" marR="45720" horzOverflow="overflow">
                    <a:lnL w="12700">
                      <a:solidFill>
                        <a:schemeClr val="accent4"/>
                      </a:solidFill>
                    </a:lnL>
                    <a:lnR w="28575">
                      <a:solidFill>
                        <a:schemeClr val="accent4"/>
                      </a:solidFill>
                    </a:lnR>
                    <a:lnT w="28575">
                      <a:solidFill>
                        <a:schemeClr val="accent4"/>
                      </a:solidFill>
                    </a:lnT>
                    <a:lnB w="12700">
                      <a:solidFill>
                        <a:schemeClr val="accent4"/>
                      </a:solidFill>
                    </a:lnB>
                    <a:solidFill>
                      <a:srgbClr val="6D253A"/>
                    </a:solidFill>
                  </a:tcPr>
                </a:tc>
                <a:extLst>
                  <a:ext uri="{0D108BD9-81ED-4DB2-BD59-A6C34878D82A}">
                    <a16:rowId xmlns:a16="http://schemas.microsoft.com/office/drawing/2014/main" val="10000"/>
                  </a:ext>
                </a:extLst>
              </a:tr>
              <a:tr h="2305050">
                <a:tc>
                  <a:txBody>
                    <a:bodyPr/>
                    <a:lstStyle/>
                    <a:p>
                      <a:pPr algn="l">
                        <a:spcBef>
                          <a:spcPts val="500"/>
                        </a:spcBef>
                        <a:defRPr sz="1800" b="0" i="0">
                          <a:uFillTx/>
                        </a:defRPr>
                      </a:pPr>
                      <a:r>
                        <a:rPr sz="2400">
                          <a:uFill>
                            <a:solidFill>
                              <a:schemeClr val="accent4"/>
                            </a:solidFill>
                          </a:uFill>
                        </a:rPr>
                        <a:t>Refers to the interpretation of the revelation of the readers so that they might read the Scriptures correctly.</a:t>
                      </a:r>
                    </a:p>
                  </a:txBody>
                  <a:tcPr marL="45720" marR="45720" horzOverflow="overflow">
                    <a:lnL w="28575">
                      <a:solidFill>
                        <a:schemeClr val="accent4"/>
                      </a:solidFill>
                    </a:lnL>
                    <a:lnR w="12700">
                      <a:solidFill>
                        <a:schemeClr val="accent4"/>
                      </a:solidFill>
                    </a:lnR>
                    <a:lnT w="12700">
                      <a:solidFill>
                        <a:schemeClr val="accent4"/>
                      </a:solidFill>
                    </a:lnT>
                    <a:lnB w="28575">
                      <a:solidFill>
                        <a:schemeClr val="accent4"/>
                      </a:solidFill>
                    </a:lnB>
                    <a:noFill/>
                  </a:tcPr>
                </a:tc>
                <a:tc>
                  <a:txBody>
                    <a:bodyPr/>
                    <a:lstStyle/>
                    <a:p>
                      <a:pPr algn="l">
                        <a:spcBef>
                          <a:spcPts val="500"/>
                        </a:spcBef>
                        <a:defRPr sz="1800" b="0" i="0">
                          <a:uFillTx/>
                        </a:defRPr>
                      </a:pPr>
                      <a:r>
                        <a:rPr sz="2400">
                          <a:uFill>
                            <a:solidFill>
                              <a:schemeClr val="accent4"/>
                            </a:solidFill>
                          </a:uFill>
                        </a:rPr>
                        <a:t>Refers to the interpretation of the revelation to the author so that he might write  the Scriptures correctly.</a:t>
                      </a:r>
                    </a:p>
                  </a:txBody>
                  <a:tcPr marL="45720" marR="45720" horzOverflow="overflow">
                    <a:lnL w="12700">
                      <a:solidFill>
                        <a:schemeClr val="accent4"/>
                      </a:solidFill>
                    </a:lnL>
                    <a:lnR w="28575">
                      <a:solidFill>
                        <a:schemeClr val="accent4"/>
                      </a:solidFill>
                    </a:lnR>
                    <a:lnT w="12700">
                      <a:solidFill>
                        <a:schemeClr val="accent4"/>
                      </a:solidFill>
                    </a:lnT>
                    <a:lnB w="28575">
                      <a:solidFill>
                        <a:schemeClr val="accent4"/>
                      </a:solidFill>
                    </a:lnB>
                    <a:noFill/>
                  </a:tcPr>
                </a:tc>
                <a:extLst>
                  <a:ext uri="{0D108BD9-81ED-4DB2-BD59-A6C34878D82A}">
                    <a16:rowId xmlns:a16="http://schemas.microsoft.com/office/drawing/2014/main" val="10001"/>
                  </a:ext>
                </a:extLst>
              </a:tr>
            </a:tbl>
          </a:graphicData>
        </a:graphic>
      </p:graphicFrame>
      <p:sp>
        <p:nvSpPr>
          <p:cNvPr id="661" name="Shape 661">
            <a:extLst>
              <a:ext uri="{FF2B5EF4-FFF2-40B4-BE49-F238E27FC236}">
                <a16:creationId xmlns:a16="http://schemas.microsoft.com/office/drawing/2014/main" id="{6420B11D-DCF1-C377-32FD-015CB1A3E888}"/>
              </a:ext>
            </a:extLst>
          </p:cNvPr>
          <p:cNvSpPr/>
          <p:nvPr/>
        </p:nvSpPr>
        <p:spPr>
          <a:xfrm>
            <a:off x="1273629" y="4365626"/>
            <a:ext cx="9808028" cy="886397"/>
          </a:xfrm>
          <a:prstGeom prst="rect">
            <a:avLst/>
          </a:prstGeom>
          <a:ln w="38100">
            <a:solidFill>
              <a:srgbClr val="0000CC"/>
            </a:solidFill>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ctr" defTabSz="914400" rtl="0" eaLnBrk="1" fontAlgn="auto" latinLnBrk="0" hangingPunct="0">
              <a:lnSpc>
                <a:spcPct val="90000"/>
              </a:lnSpc>
              <a:spcBef>
                <a:spcPts val="400"/>
              </a:spcBef>
              <a:spcAft>
                <a:spcPts val="0"/>
              </a:spcAft>
              <a:buClrTx/>
              <a:buSzTx/>
              <a:buFontTx/>
              <a:buNone/>
              <a:tabLst/>
              <a:defRPr>
                <a:uFillTx/>
              </a:defRPr>
            </a:pPr>
            <a:r>
              <a:rPr kumimoji="0" sz="2000" b="0" i="1" u="none" strike="noStrike" kern="0" cap="none" spc="0" normalizeH="0" baseline="0" noProof="0" dirty="0">
                <a:ln>
                  <a:noFill/>
                </a:ln>
                <a:solidFill>
                  <a:srgbClr val="000000"/>
                </a:solidFill>
                <a:effectLst/>
                <a:uLnTx/>
                <a:uFillTx/>
                <a:latin typeface="Arial"/>
                <a:cs typeface="Arial"/>
                <a:sym typeface="Arial"/>
              </a:rPr>
              <a:t>Knowing this first, that no prophecy of the scripture is of any private  interpretation.</a:t>
            </a:r>
            <a:r>
              <a:rPr kumimoji="0" sz="2400" b="1" i="1" u="none" strike="noStrike" kern="0" cap="none" spc="0" normalizeH="0" baseline="0" noProof="0" dirty="0">
                <a:ln>
                  <a:noFill/>
                </a:ln>
                <a:solidFill>
                  <a:srgbClr val="0033CC"/>
                </a:solidFill>
                <a:effectLst/>
                <a:uLnTx/>
                <a:uFill>
                  <a:solidFill>
                    <a:srgbClr val="0033CC"/>
                  </a:solidFill>
                </a:uFill>
                <a:latin typeface="Arial"/>
                <a:cs typeface="Arial"/>
                <a:sym typeface="Arial"/>
              </a:rPr>
              <a:t> For</a:t>
            </a:r>
            <a:r>
              <a:rPr kumimoji="0" sz="2000" b="0" i="1" u="none" strike="noStrike" kern="0" cap="none" spc="0" normalizeH="0" baseline="0" noProof="0" dirty="0">
                <a:ln>
                  <a:noFill/>
                </a:ln>
                <a:solidFill>
                  <a:srgbClr val="000000"/>
                </a:solidFill>
                <a:effectLst/>
                <a:uLnTx/>
                <a:uFillTx/>
                <a:latin typeface="Arial"/>
                <a:cs typeface="Arial"/>
                <a:sym typeface="Arial"/>
              </a:rPr>
              <a:t> the prophecy came not in old time by the will of man: but holy men of God </a:t>
            </a:r>
            <a:r>
              <a:rPr kumimoji="0" sz="2000" b="0" i="1" u="none" strike="noStrike" kern="0" cap="none" spc="0" normalizeH="0" baseline="0" noProof="0" dirty="0" err="1">
                <a:ln>
                  <a:noFill/>
                </a:ln>
                <a:solidFill>
                  <a:srgbClr val="000000"/>
                </a:solidFill>
                <a:effectLst/>
                <a:uLnTx/>
                <a:uFillTx/>
                <a:latin typeface="Arial"/>
                <a:cs typeface="Arial"/>
                <a:sym typeface="Arial"/>
              </a:rPr>
              <a:t>spake</a:t>
            </a:r>
            <a:r>
              <a:rPr kumimoji="0" sz="2000" b="0" i="1" u="none" strike="noStrike" kern="0" cap="none" spc="0" normalizeH="0" baseline="0" noProof="0" dirty="0">
                <a:ln>
                  <a:noFill/>
                </a:ln>
                <a:solidFill>
                  <a:srgbClr val="000000"/>
                </a:solidFill>
                <a:effectLst/>
                <a:uLnTx/>
                <a:uFillTx/>
                <a:latin typeface="Arial"/>
                <a:cs typeface="Arial"/>
                <a:sym typeface="Arial"/>
              </a:rPr>
              <a:t> as they were moved by the Holy Ghost.</a:t>
            </a:r>
            <a:r>
              <a:rPr kumimoji="0" sz="2000" b="1" i="1" u="none" strike="noStrike" kern="0" cap="none" spc="0" normalizeH="0" baseline="0" noProof="0" dirty="0">
                <a:ln>
                  <a:noFill/>
                </a:ln>
                <a:solidFill>
                  <a:srgbClr val="000000"/>
                </a:solidFill>
                <a:effectLst/>
                <a:uLnTx/>
                <a:uFillTx/>
                <a:latin typeface="Arial"/>
                <a:cs typeface="Arial"/>
                <a:sym typeface="Arial"/>
              </a:rPr>
              <a:t> - </a:t>
            </a:r>
            <a:r>
              <a:rPr kumimoji="0" sz="2000" b="1" i="1" u="none" strike="noStrike" kern="0" cap="none" spc="0" normalizeH="0" baseline="0" noProof="0" dirty="0">
                <a:ln>
                  <a:noFill/>
                </a:ln>
                <a:solidFill>
                  <a:srgbClr val="FF0000"/>
                </a:solidFill>
                <a:effectLst/>
                <a:uLnTx/>
                <a:uFill>
                  <a:solidFill>
                    <a:srgbClr val="FF0000"/>
                  </a:solidFill>
                </a:uFill>
                <a:latin typeface="Arial"/>
                <a:cs typeface="Arial"/>
                <a:sym typeface="Arial"/>
              </a:rPr>
              <a:t>2 Pet. 1:20–21</a:t>
            </a:r>
          </a:p>
        </p:txBody>
      </p:sp>
    </p:spTree>
    <p:extLst>
      <p:ext uri="{BB962C8B-B14F-4D97-AF65-F5344CB8AC3E}">
        <p14:creationId xmlns:p14="http://schemas.microsoft.com/office/powerpoint/2010/main" val="3956711314"/>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F8061-BEAA-8770-2120-9FA7000A26BE}"/>
            </a:ext>
          </a:extLst>
        </p:cNvPr>
        <p:cNvGrpSpPr/>
        <p:nvPr/>
      </p:nvGrpSpPr>
      <p:grpSpPr>
        <a:xfrm>
          <a:off x="0" y="0"/>
          <a:ext cx="0" cy="0"/>
          <a:chOff x="0" y="0"/>
          <a:chExt cx="0" cy="0"/>
        </a:xfrm>
      </p:grpSpPr>
      <p:sp>
        <p:nvSpPr>
          <p:cNvPr id="658" name="Shape 658">
            <a:extLst>
              <a:ext uri="{FF2B5EF4-FFF2-40B4-BE49-F238E27FC236}">
                <a16:creationId xmlns:a16="http://schemas.microsoft.com/office/drawing/2014/main" id="{C64CB8DD-1091-60FF-263E-AAA619085128}"/>
              </a:ext>
            </a:extLst>
          </p:cNvPr>
          <p:cNvSpPr>
            <a:spLocks noGrp="1"/>
          </p:cNvSpPr>
          <p:nvPr>
            <p:ph type="body" idx="1"/>
          </p:nvPr>
        </p:nvSpPr>
        <p:spPr>
          <a:xfrm>
            <a:off x="1306285" y="981076"/>
            <a:ext cx="9938657" cy="5365295"/>
          </a:xfrm>
          <a:prstGeom prst="rect">
            <a:avLst/>
          </a:prstGeom>
          <a:ln w="34925">
            <a:solidFill>
              <a:srgbClr val="0000CC"/>
            </a:solidFill>
            <a:round/>
          </a:ln>
        </p:spPr>
        <p:txBody>
          <a:bodyPr lIns="0" tIns="0" rIns="0" bIns="0" anchor="ctr">
            <a:normAutofit/>
          </a:bodyPr>
          <a:lstStyle/>
          <a:p>
            <a:pPr lvl="1">
              <a:lnSpc>
                <a:spcPct val="90000"/>
              </a:lnSpc>
              <a:spcBef>
                <a:spcPts val="500"/>
              </a:spcBef>
              <a:buFont typeface="Wingdings" panose="05000000000000000000" pitchFamily="2" charset="2"/>
              <a:buChar char="q"/>
              <a:defRPr sz="1800">
                <a:uFillTx/>
              </a:defRPr>
            </a:pPr>
            <a:r>
              <a:rPr sz="2800" dirty="0"/>
              <a:t>“All Scripture is </a:t>
            </a:r>
            <a:r>
              <a:rPr sz="2800" dirty="0">
                <a:solidFill>
                  <a:srgbClr val="FF0000"/>
                </a:solidFill>
                <a:uFill>
                  <a:solidFill>
                    <a:srgbClr val="FF0000"/>
                  </a:solidFill>
                </a:uFill>
              </a:rPr>
              <a:t>inspired</a:t>
            </a:r>
            <a:r>
              <a:rPr sz="2800" dirty="0"/>
              <a:t> by God and profitable for teaching, for reproof, for correction, for training in righteousness. That the man of God may be perfect, thoroughly furnished unto all good works”</a:t>
            </a:r>
            <a:r>
              <a:rPr sz="2800" i="1" dirty="0"/>
              <a:t> - </a:t>
            </a:r>
            <a:r>
              <a:rPr sz="2800" b="1" i="1" dirty="0">
                <a:solidFill>
                  <a:srgbClr val="FF0000"/>
                </a:solidFill>
                <a:uFill>
                  <a:solidFill>
                    <a:srgbClr val="FF0000"/>
                  </a:solidFill>
                </a:uFill>
              </a:rPr>
              <a:t>2 Timothy 3:16–17</a:t>
            </a:r>
          </a:p>
          <a:p>
            <a:pPr lvl="1">
              <a:lnSpc>
                <a:spcPct val="90000"/>
              </a:lnSpc>
              <a:buClr>
                <a:srgbClr val="FF0000"/>
              </a:buClr>
              <a:buFont typeface="Wingdings" panose="05000000000000000000" pitchFamily="2" charset="2"/>
              <a:buChar char="q"/>
              <a:defRPr sz="1800">
                <a:uFillTx/>
              </a:defRPr>
            </a:pPr>
            <a:endParaRPr sz="2800" b="1" i="1" dirty="0">
              <a:solidFill>
                <a:srgbClr val="FF0000"/>
              </a:solidFill>
              <a:uFill>
                <a:solidFill>
                  <a:srgbClr val="FF0000"/>
                </a:solidFill>
              </a:uFill>
            </a:endParaRPr>
          </a:p>
          <a:p>
            <a:pPr lvl="1">
              <a:lnSpc>
                <a:spcPct val="90000"/>
              </a:lnSpc>
              <a:spcBef>
                <a:spcPts val="500"/>
              </a:spcBef>
              <a:buFont typeface="Wingdings" panose="05000000000000000000" pitchFamily="2" charset="2"/>
              <a:buChar char="q"/>
              <a:defRPr sz="1800">
                <a:uFillTx/>
              </a:defRPr>
            </a:pPr>
            <a:r>
              <a:rPr sz="2800" b="1" i="1" dirty="0" err="1"/>
              <a:t>qeovpneusto</a:t>
            </a:r>
            <a:r>
              <a:rPr sz="2800" b="1" i="1" dirty="0"/>
              <a:t>" =</a:t>
            </a:r>
            <a:r>
              <a:rPr sz="2800" b="1" i="1" dirty="0" err="1"/>
              <a:t>qeov</a:t>
            </a:r>
            <a:r>
              <a:rPr sz="2800" b="1" i="1" dirty="0"/>
              <a:t>" (</a:t>
            </a:r>
            <a:r>
              <a:rPr sz="2800" b="1" i="1" dirty="0" err="1"/>
              <a:t>theos</a:t>
            </a:r>
            <a:r>
              <a:rPr sz="2800" b="1" i="1" dirty="0"/>
              <a:t>) </a:t>
            </a:r>
            <a:r>
              <a:rPr sz="2800" b="1" i="1" dirty="0" err="1"/>
              <a:t>pneusto</a:t>
            </a:r>
            <a:r>
              <a:rPr sz="2800" b="1" i="1" dirty="0"/>
              <a:t>" (</a:t>
            </a:r>
            <a:r>
              <a:rPr sz="2800" b="1" i="1" dirty="0" err="1"/>
              <a:t>pneustos</a:t>
            </a:r>
            <a:r>
              <a:rPr sz="2800" b="1" i="1" dirty="0"/>
              <a:t>). Lit. “God breathed”</a:t>
            </a:r>
          </a:p>
          <a:p>
            <a:pPr lvl="1">
              <a:lnSpc>
                <a:spcPct val="90000"/>
              </a:lnSpc>
              <a:buFont typeface="Wingdings" panose="05000000000000000000" pitchFamily="2" charset="2"/>
              <a:buChar char="q"/>
              <a:defRPr sz="1800">
                <a:uFillTx/>
              </a:defRPr>
            </a:pPr>
            <a:endParaRPr sz="2800" b="1" i="1" dirty="0"/>
          </a:p>
          <a:p>
            <a:pPr lvl="1">
              <a:lnSpc>
                <a:spcPct val="90000"/>
              </a:lnSpc>
              <a:spcBef>
                <a:spcPts val="500"/>
              </a:spcBef>
              <a:buFont typeface="Wingdings" panose="05000000000000000000" pitchFamily="2" charset="2"/>
              <a:buChar char="q"/>
              <a:defRPr sz="1800">
                <a:uFillTx/>
              </a:defRPr>
            </a:pPr>
            <a:r>
              <a:rPr sz="2800" i="1" dirty="0"/>
              <a:t>Knowing this first, that no prophecy of the scripture is of any private  interpretation. For the prophecy came not in old time by the will of man: but holy men of God </a:t>
            </a:r>
            <a:r>
              <a:rPr sz="2800" i="1" dirty="0" err="1"/>
              <a:t>spake</a:t>
            </a:r>
            <a:r>
              <a:rPr sz="2800" i="1" dirty="0"/>
              <a:t> as they were moved by the Holy Ghost.</a:t>
            </a:r>
            <a:r>
              <a:rPr sz="2800" b="1" i="1" dirty="0"/>
              <a:t> - </a:t>
            </a:r>
            <a:r>
              <a:rPr sz="2800" b="1" i="1" dirty="0">
                <a:solidFill>
                  <a:srgbClr val="FF0000"/>
                </a:solidFill>
                <a:uFill>
                  <a:solidFill>
                    <a:srgbClr val="FF0000"/>
                  </a:solidFill>
                </a:uFill>
              </a:rPr>
              <a:t>2 Pet. 1:20–21</a:t>
            </a:r>
          </a:p>
        </p:txBody>
      </p:sp>
    </p:spTree>
    <p:extLst>
      <p:ext uri="{BB962C8B-B14F-4D97-AF65-F5344CB8AC3E}">
        <p14:creationId xmlns:p14="http://schemas.microsoft.com/office/powerpoint/2010/main" val="299883951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0CFC0-3EF7-D48E-D3E3-4DEDEBF11735}"/>
            </a:ext>
          </a:extLst>
        </p:cNvPr>
        <p:cNvGrpSpPr/>
        <p:nvPr/>
      </p:nvGrpSpPr>
      <p:grpSpPr>
        <a:xfrm>
          <a:off x="0" y="0"/>
          <a:ext cx="0" cy="0"/>
          <a:chOff x="0" y="0"/>
          <a:chExt cx="0" cy="0"/>
        </a:xfrm>
      </p:grpSpPr>
      <p:sp>
        <p:nvSpPr>
          <p:cNvPr id="663" name="Shape 663">
            <a:extLst>
              <a:ext uri="{FF2B5EF4-FFF2-40B4-BE49-F238E27FC236}">
                <a16:creationId xmlns:a16="http://schemas.microsoft.com/office/drawing/2014/main" id="{127BCB64-4389-8613-15F1-5E91436C9E86}"/>
              </a:ext>
            </a:extLst>
          </p:cNvPr>
          <p:cNvSpPr>
            <a:spLocks noGrp="1"/>
          </p:cNvSpPr>
          <p:nvPr>
            <p:ph type="title"/>
          </p:nvPr>
        </p:nvSpPr>
        <p:spPr>
          <a:xfrm>
            <a:off x="1981200" y="89580"/>
            <a:ext cx="8229600" cy="706439"/>
          </a:xfrm>
          <a:prstGeom prst="rect">
            <a:avLst/>
          </a:prstGeom>
          <a:ln w="38100">
            <a:solidFill>
              <a:srgbClr val="FF0000"/>
            </a:solidFill>
            <a:round/>
          </a:ln>
        </p:spPr>
        <p:txBody>
          <a:bodyPr lIns="0" tIns="0" rIns="0" bIns="0" anchor="ctr">
            <a:normAutofit/>
          </a:bodyPr>
          <a:lstStyle/>
          <a:p>
            <a:pPr>
              <a:defRPr sz="1800">
                <a:uFillTx/>
              </a:defRPr>
            </a:pPr>
            <a:r>
              <a:rPr sz="3600" b="1">
                <a:solidFill>
                  <a:srgbClr val="0033CC"/>
                </a:solidFill>
                <a:uFill>
                  <a:solidFill>
                    <a:srgbClr val="0033CC"/>
                  </a:solidFill>
                </a:uFill>
              </a:rPr>
              <a:t>Theories of inspiration</a:t>
            </a:r>
            <a:r>
              <a:rPr sz="3600">
                <a:solidFill>
                  <a:srgbClr val="0033CC"/>
                </a:solidFill>
                <a:uFill>
                  <a:solidFill>
                    <a:srgbClr val="0033CC"/>
                  </a:solidFill>
                </a:uFill>
              </a:rPr>
              <a:t> </a:t>
            </a:r>
          </a:p>
        </p:txBody>
      </p:sp>
      <p:sp>
        <p:nvSpPr>
          <p:cNvPr id="664" name="Shape 664">
            <a:extLst>
              <a:ext uri="{FF2B5EF4-FFF2-40B4-BE49-F238E27FC236}">
                <a16:creationId xmlns:a16="http://schemas.microsoft.com/office/drawing/2014/main" id="{E987B28E-5FAC-9957-4922-544B153FD06B}"/>
              </a:ext>
            </a:extLst>
          </p:cNvPr>
          <p:cNvSpPr>
            <a:spLocks noGrp="1"/>
          </p:cNvSpPr>
          <p:nvPr>
            <p:ph type="body" idx="1"/>
          </p:nvPr>
        </p:nvSpPr>
        <p:spPr>
          <a:xfrm>
            <a:off x="696685" y="1125537"/>
            <a:ext cx="11081657" cy="5543553"/>
          </a:xfrm>
          <a:prstGeom prst="rect">
            <a:avLst/>
          </a:prstGeom>
          <a:ln w="38100">
            <a:solidFill>
              <a:srgbClr val="0000CC"/>
            </a:solidFill>
            <a:round/>
          </a:ln>
        </p:spPr>
        <p:txBody>
          <a:bodyPr lIns="0" tIns="0" rIns="0" bIns="0" anchor="ctr">
            <a:normAutofit/>
          </a:bodyPr>
          <a:lstStyle/>
          <a:p>
            <a:pPr lvl="1" defTabSz="905255">
              <a:lnSpc>
                <a:spcPct val="80000"/>
              </a:lnSpc>
              <a:spcBef>
                <a:spcPts val="400"/>
              </a:spcBef>
              <a:buFont typeface="Wingdings" panose="05000000000000000000" pitchFamily="2" charset="2"/>
              <a:buChar char="q"/>
              <a:defRPr sz="1800">
                <a:uFillTx/>
              </a:defRPr>
            </a:pPr>
            <a:r>
              <a:rPr sz="2000" b="1" dirty="0"/>
              <a:t>Natural</a:t>
            </a:r>
            <a:r>
              <a:rPr sz="2000" dirty="0"/>
              <a:t>: Belief that certain people were extremely gifted through their natural God-given abilities to write Scripture. (100% man)</a:t>
            </a:r>
          </a:p>
          <a:p>
            <a:pPr marL="457200" lvl="1" indent="0" defTabSz="905255">
              <a:lnSpc>
                <a:spcPct val="80000"/>
              </a:lnSpc>
              <a:buNone/>
              <a:defRPr sz="1800">
                <a:uFillTx/>
              </a:defRPr>
            </a:pPr>
            <a:endParaRPr sz="1100" b="1" dirty="0"/>
          </a:p>
          <a:p>
            <a:pPr lvl="1" defTabSz="905255">
              <a:lnSpc>
                <a:spcPct val="80000"/>
              </a:lnSpc>
              <a:spcBef>
                <a:spcPts val="400"/>
              </a:spcBef>
              <a:buFont typeface="Wingdings" panose="05000000000000000000" pitchFamily="2" charset="2"/>
              <a:buChar char="q"/>
              <a:defRPr sz="1800">
                <a:uFillTx/>
              </a:defRPr>
            </a:pPr>
            <a:r>
              <a:rPr sz="2000" b="1" dirty="0"/>
              <a:t>Illumination</a:t>
            </a:r>
            <a:r>
              <a:rPr sz="2000" dirty="0"/>
              <a:t>: Belief that the Holy Spirit moved within certain individuals to write above their natural capacity. (90%man, 10% God)</a:t>
            </a:r>
          </a:p>
          <a:p>
            <a:pPr lvl="1" defTabSz="905255">
              <a:lnSpc>
                <a:spcPct val="80000"/>
              </a:lnSpc>
              <a:buFont typeface="Wingdings" panose="05000000000000000000" pitchFamily="2" charset="2"/>
              <a:buChar char="q"/>
              <a:defRPr sz="1800">
                <a:uFillTx/>
              </a:defRPr>
            </a:pPr>
            <a:endParaRPr sz="1100" b="1" dirty="0"/>
          </a:p>
          <a:p>
            <a:pPr lvl="1" defTabSz="905255">
              <a:lnSpc>
                <a:spcPct val="80000"/>
              </a:lnSpc>
              <a:spcBef>
                <a:spcPts val="400"/>
              </a:spcBef>
              <a:buClr>
                <a:srgbClr val="0033CC"/>
              </a:buClr>
              <a:buFont typeface="Wingdings" panose="05000000000000000000" pitchFamily="2" charset="2"/>
              <a:buChar char="q"/>
              <a:defRPr sz="1800">
                <a:uFillTx/>
              </a:defRPr>
            </a:pPr>
            <a:r>
              <a:rPr sz="2000" b="1" dirty="0">
                <a:solidFill>
                  <a:srgbClr val="0033CC"/>
                </a:solidFill>
                <a:uFill>
                  <a:solidFill>
                    <a:srgbClr val="0033CC"/>
                  </a:solidFill>
                </a:uFill>
              </a:rPr>
              <a:t>Partial</a:t>
            </a:r>
            <a:r>
              <a:rPr sz="2000" dirty="0"/>
              <a:t>: Belief that some Scripture is inspired, namely, that which is profitable for doctrine, matters of “faith and practice,” but not all is inspired. Matters of history and science are not included because they are irrelevant to God’s purpose. (50% man, 50% God)</a:t>
            </a:r>
          </a:p>
          <a:p>
            <a:pPr lvl="1" defTabSz="905255">
              <a:lnSpc>
                <a:spcPct val="80000"/>
              </a:lnSpc>
              <a:buFont typeface="Wingdings" panose="05000000000000000000" pitchFamily="2" charset="2"/>
              <a:buChar char="q"/>
              <a:defRPr sz="1800">
                <a:uFillTx/>
              </a:defRPr>
            </a:pPr>
            <a:endParaRPr sz="1100" b="1" dirty="0"/>
          </a:p>
          <a:p>
            <a:pPr lvl="1" defTabSz="905255">
              <a:lnSpc>
                <a:spcPct val="80000"/>
              </a:lnSpc>
              <a:spcBef>
                <a:spcPts val="400"/>
              </a:spcBef>
              <a:buClr>
                <a:srgbClr val="0033CC"/>
              </a:buClr>
              <a:buFont typeface="Wingdings" panose="05000000000000000000" pitchFamily="2" charset="2"/>
              <a:buChar char="q"/>
              <a:defRPr sz="1800">
                <a:uFillTx/>
              </a:defRPr>
            </a:pPr>
            <a:r>
              <a:rPr sz="2000" b="1" dirty="0">
                <a:solidFill>
                  <a:srgbClr val="0033CC"/>
                </a:solidFill>
                <a:uFill>
                  <a:solidFill>
                    <a:srgbClr val="0033CC"/>
                  </a:solidFill>
                </a:uFill>
              </a:rPr>
              <a:t>Degree</a:t>
            </a:r>
            <a:r>
              <a:rPr sz="2000" dirty="0"/>
              <a:t>: Belief that all Scripture is inspired, but some passages are more inspired than others. The “days of creation” narrative, for example, was written in accommodating language, a sort of “baby-talk,” but was nonetheless inspired. (90 % God, 10% man)</a:t>
            </a:r>
          </a:p>
          <a:p>
            <a:pPr lvl="1" defTabSz="905255">
              <a:lnSpc>
                <a:spcPct val="80000"/>
              </a:lnSpc>
              <a:buFont typeface="Wingdings" panose="05000000000000000000" pitchFamily="2" charset="2"/>
              <a:buChar char="q"/>
              <a:defRPr sz="1800">
                <a:uFillTx/>
              </a:defRPr>
            </a:pPr>
            <a:endParaRPr sz="1100" b="1" dirty="0"/>
          </a:p>
          <a:p>
            <a:pPr lvl="1" defTabSz="905255">
              <a:lnSpc>
                <a:spcPct val="80000"/>
              </a:lnSpc>
              <a:spcBef>
                <a:spcPts val="400"/>
              </a:spcBef>
              <a:buFont typeface="Wingdings" panose="05000000000000000000" pitchFamily="2" charset="2"/>
              <a:buChar char="q"/>
              <a:defRPr sz="1800">
                <a:uFillTx/>
              </a:defRPr>
            </a:pPr>
            <a:r>
              <a:rPr sz="2000" b="1" dirty="0"/>
              <a:t>Mechanical Dictation</a:t>
            </a:r>
            <a:r>
              <a:rPr sz="2000" dirty="0"/>
              <a:t>: God simply used the hand of man to </a:t>
            </a:r>
            <a:r>
              <a:rPr sz="2000" i="1" dirty="0"/>
              <a:t>passively </a:t>
            </a:r>
            <a:r>
              <a:rPr sz="2000" dirty="0"/>
              <a:t>write His words. (100% God)</a:t>
            </a:r>
          </a:p>
          <a:p>
            <a:pPr lvl="1" defTabSz="905255">
              <a:lnSpc>
                <a:spcPct val="80000"/>
              </a:lnSpc>
              <a:buFont typeface="Wingdings" panose="05000000000000000000" pitchFamily="2" charset="2"/>
              <a:buChar char="q"/>
              <a:defRPr sz="1800">
                <a:uFillTx/>
              </a:defRPr>
            </a:pPr>
            <a:endParaRPr sz="1100" b="1" dirty="0"/>
          </a:p>
          <a:p>
            <a:pPr lvl="1" defTabSz="905255">
              <a:lnSpc>
                <a:spcPct val="80000"/>
              </a:lnSpc>
              <a:spcBef>
                <a:spcPts val="400"/>
              </a:spcBef>
              <a:buClr>
                <a:srgbClr val="FF0000"/>
              </a:buClr>
              <a:buFont typeface="Wingdings" panose="05000000000000000000" pitchFamily="2" charset="2"/>
              <a:buChar char="q"/>
              <a:defRPr sz="1800">
                <a:uFillTx/>
              </a:defRPr>
            </a:pPr>
            <a:r>
              <a:rPr sz="2000" b="1" dirty="0">
                <a:solidFill>
                  <a:srgbClr val="FF0000"/>
                </a:solidFill>
                <a:uFill>
                  <a:solidFill>
                    <a:srgbClr val="FF0000"/>
                  </a:solidFill>
                </a:uFill>
              </a:rPr>
              <a:t>Verbal Plenary</a:t>
            </a:r>
            <a:r>
              <a:rPr sz="2000" dirty="0"/>
              <a:t>: All Scripture is inspired by God who utilized the human element within man to accomplish this without error. (100% man, 100% God)</a:t>
            </a:r>
          </a:p>
        </p:txBody>
      </p:sp>
    </p:spTree>
    <p:extLst>
      <p:ext uri="{BB962C8B-B14F-4D97-AF65-F5344CB8AC3E}">
        <p14:creationId xmlns:p14="http://schemas.microsoft.com/office/powerpoint/2010/main" val="414933573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58CFD-D1E4-EA6B-F764-9DE7252A62E1}"/>
            </a:ext>
          </a:extLst>
        </p:cNvPr>
        <p:cNvGrpSpPr/>
        <p:nvPr/>
      </p:nvGrpSpPr>
      <p:grpSpPr>
        <a:xfrm>
          <a:off x="0" y="0"/>
          <a:ext cx="0" cy="0"/>
          <a:chOff x="0" y="0"/>
          <a:chExt cx="0" cy="0"/>
        </a:xfrm>
      </p:grpSpPr>
      <p:grpSp>
        <p:nvGrpSpPr>
          <p:cNvPr id="691" name="Group 691">
            <a:extLst>
              <a:ext uri="{FF2B5EF4-FFF2-40B4-BE49-F238E27FC236}">
                <a16:creationId xmlns:a16="http://schemas.microsoft.com/office/drawing/2014/main" id="{985B7B7F-1E0D-FA55-5BC4-6006B90D8099}"/>
              </a:ext>
            </a:extLst>
          </p:cNvPr>
          <p:cNvGrpSpPr/>
          <p:nvPr/>
        </p:nvGrpSpPr>
        <p:grpSpPr>
          <a:xfrm>
            <a:off x="2711451" y="909637"/>
            <a:ext cx="6697665" cy="4824415"/>
            <a:chOff x="0" y="0"/>
            <a:chExt cx="6697664" cy="4824413"/>
          </a:xfrm>
        </p:grpSpPr>
        <p:pic>
          <p:nvPicPr>
            <p:cNvPr id="688" name="image32.png">
              <a:extLst>
                <a:ext uri="{FF2B5EF4-FFF2-40B4-BE49-F238E27FC236}">
                  <a16:creationId xmlns:a16="http://schemas.microsoft.com/office/drawing/2014/main" id="{B2764BA8-0532-0E82-3B7F-02ACC2DFA947}"/>
                </a:ext>
              </a:extLst>
            </p:cNvPr>
            <p:cNvPicPr>
              <a:picLocks noChangeAspect="1"/>
            </p:cNvPicPr>
            <p:nvPr/>
          </p:nvPicPr>
          <p:blipFill>
            <a:blip r:embed="rId2"/>
            <a:stretch>
              <a:fillRect/>
            </a:stretch>
          </p:blipFill>
          <p:spPr>
            <a:xfrm>
              <a:off x="71436" y="-1"/>
              <a:ext cx="6481766" cy="1579565"/>
            </a:xfrm>
            <a:prstGeom prst="rect">
              <a:avLst/>
            </a:prstGeom>
            <a:ln w="12700" cap="flat">
              <a:noFill/>
              <a:miter lim="400000"/>
            </a:ln>
            <a:effectLst/>
          </p:spPr>
        </p:pic>
        <p:pic>
          <p:nvPicPr>
            <p:cNvPr id="689" name="image33.png">
              <a:extLst>
                <a:ext uri="{FF2B5EF4-FFF2-40B4-BE49-F238E27FC236}">
                  <a16:creationId xmlns:a16="http://schemas.microsoft.com/office/drawing/2014/main" id="{9D87F5D0-A7A4-F430-4B63-1500ADB7B881}"/>
                </a:ext>
              </a:extLst>
            </p:cNvPr>
            <p:cNvPicPr>
              <a:picLocks noChangeAspect="1"/>
            </p:cNvPicPr>
            <p:nvPr/>
          </p:nvPicPr>
          <p:blipFill>
            <a:blip r:embed="rId3"/>
            <a:stretch>
              <a:fillRect/>
            </a:stretch>
          </p:blipFill>
          <p:spPr>
            <a:xfrm>
              <a:off x="0" y="1584325"/>
              <a:ext cx="6624640" cy="1614489"/>
            </a:xfrm>
            <a:prstGeom prst="rect">
              <a:avLst/>
            </a:prstGeom>
            <a:ln w="12700" cap="flat">
              <a:noFill/>
              <a:miter lim="400000"/>
            </a:ln>
            <a:effectLst/>
          </p:spPr>
        </p:pic>
        <p:pic>
          <p:nvPicPr>
            <p:cNvPr id="690" name="image34.png">
              <a:extLst>
                <a:ext uri="{FF2B5EF4-FFF2-40B4-BE49-F238E27FC236}">
                  <a16:creationId xmlns:a16="http://schemas.microsoft.com/office/drawing/2014/main" id="{AB52EC6D-B2DF-E1C2-2805-167CA9975B06}"/>
                </a:ext>
              </a:extLst>
            </p:cNvPr>
            <p:cNvPicPr>
              <a:picLocks noChangeAspect="1"/>
            </p:cNvPicPr>
            <p:nvPr/>
          </p:nvPicPr>
          <p:blipFill>
            <a:blip r:embed="rId4"/>
            <a:stretch>
              <a:fillRect/>
            </a:stretch>
          </p:blipFill>
          <p:spPr>
            <a:xfrm>
              <a:off x="0" y="3194050"/>
              <a:ext cx="6697665" cy="1630364"/>
            </a:xfrm>
            <a:prstGeom prst="rect">
              <a:avLst/>
            </a:prstGeom>
            <a:ln w="12700" cap="flat">
              <a:noFill/>
              <a:miter lim="400000"/>
            </a:ln>
            <a:effectLst/>
          </p:spPr>
        </p:pic>
      </p:grpSp>
      <p:sp>
        <p:nvSpPr>
          <p:cNvPr id="692" name="Shape 692">
            <a:extLst>
              <a:ext uri="{FF2B5EF4-FFF2-40B4-BE49-F238E27FC236}">
                <a16:creationId xmlns:a16="http://schemas.microsoft.com/office/drawing/2014/main" id="{EF37DF2B-3D43-478F-785E-FE4A415A8B9F}"/>
              </a:ext>
            </a:extLst>
          </p:cNvPr>
          <p:cNvSpPr/>
          <p:nvPr/>
        </p:nvSpPr>
        <p:spPr>
          <a:xfrm>
            <a:off x="7751762" y="5516563"/>
            <a:ext cx="1655764" cy="283791"/>
          </a:xfrm>
          <a:prstGeom prst="rect">
            <a:avLst/>
          </a:prstGeom>
          <a:solidFill>
            <a:srgbClr val="FF0000"/>
          </a:solidFill>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spcBef>
                <a:spcPts val="1200"/>
              </a:spcBef>
              <a:defRPr sz="2000" b="1"/>
            </a:lvl1pPr>
          </a:lstStyle>
          <a:p>
            <a:pPr marL="0" marR="0" lvl="0" indent="0" algn="ctr" defTabSz="914400" rtl="0" eaLnBrk="1" fontAlgn="auto" latinLnBrk="0" hangingPunct="0">
              <a:lnSpc>
                <a:spcPct val="100000"/>
              </a:lnSpc>
              <a:spcBef>
                <a:spcPts val="1200"/>
              </a:spcBef>
              <a:spcAft>
                <a:spcPts val="0"/>
              </a:spcAft>
              <a:buClrTx/>
              <a:buSzTx/>
              <a:buFontTx/>
              <a:buNone/>
              <a:tabLst/>
              <a:defRPr sz="1800" b="0">
                <a:uFillTx/>
              </a:defRPr>
            </a:pPr>
            <a:r>
              <a:rPr kumimoji="0" sz="1800" b="0" i="0" u="none" strike="noStrike" kern="0" cap="none" spc="0" normalizeH="0" baseline="0" noProof="0">
                <a:ln>
                  <a:noFill/>
                </a:ln>
                <a:solidFill>
                  <a:srgbClr val="000000"/>
                </a:solidFill>
                <a:effectLst/>
                <a:uLnTx/>
                <a:uFillTx/>
                <a:latin typeface="Arial"/>
                <a:cs typeface="Arial"/>
                <a:sym typeface="Arial"/>
              </a:rPr>
              <a:t>Inspiration</a:t>
            </a:r>
          </a:p>
        </p:txBody>
      </p:sp>
      <p:sp>
        <p:nvSpPr>
          <p:cNvPr id="693" name="Shape 693">
            <a:extLst>
              <a:ext uri="{FF2B5EF4-FFF2-40B4-BE49-F238E27FC236}">
                <a16:creationId xmlns:a16="http://schemas.microsoft.com/office/drawing/2014/main" id="{37B7D269-4CA8-EADE-AC78-2CDEFF445FBB}"/>
              </a:ext>
            </a:extLst>
          </p:cNvPr>
          <p:cNvSpPr/>
          <p:nvPr/>
        </p:nvSpPr>
        <p:spPr>
          <a:xfrm>
            <a:off x="3432175" y="5516563"/>
            <a:ext cx="1871664" cy="283791"/>
          </a:xfrm>
          <a:prstGeom prst="rect">
            <a:avLst/>
          </a:prstGeom>
          <a:solidFill>
            <a:srgbClr val="FFFF00"/>
          </a:solidFill>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spcBef>
                <a:spcPts val="1200"/>
              </a:spcBef>
              <a:defRPr sz="2000" b="1"/>
            </a:lvl1pPr>
          </a:lstStyle>
          <a:p>
            <a:pPr marL="0" marR="0" lvl="0" indent="0" algn="ctr" defTabSz="914400" rtl="0" eaLnBrk="1" fontAlgn="auto" latinLnBrk="0" hangingPunct="0">
              <a:lnSpc>
                <a:spcPct val="100000"/>
              </a:lnSpc>
              <a:spcBef>
                <a:spcPts val="1200"/>
              </a:spcBef>
              <a:spcAft>
                <a:spcPts val="0"/>
              </a:spcAft>
              <a:buClrTx/>
              <a:buSzTx/>
              <a:buFontTx/>
              <a:buNone/>
              <a:tabLst/>
              <a:defRPr sz="1800" b="0">
                <a:uFillTx/>
              </a:defRPr>
            </a:pPr>
            <a:r>
              <a:rPr kumimoji="0" sz="1800" b="0" i="0" u="none" strike="noStrike" kern="0" cap="none" spc="0" normalizeH="0" baseline="0" noProof="0">
                <a:ln>
                  <a:noFill/>
                </a:ln>
                <a:solidFill>
                  <a:srgbClr val="000000"/>
                </a:solidFill>
                <a:effectLst/>
                <a:uLnTx/>
                <a:uFillTx/>
                <a:latin typeface="Arial"/>
                <a:cs typeface="Arial"/>
                <a:sym typeface="Arial"/>
              </a:rPr>
              <a:t>Illumination</a:t>
            </a:r>
          </a:p>
        </p:txBody>
      </p:sp>
    </p:spTree>
    <p:extLst>
      <p:ext uri="{BB962C8B-B14F-4D97-AF65-F5344CB8AC3E}">
        <p14:creationId xmlns:p14="http://schemas.microsoft.com/office/powerpoint/2010/main" val="217709301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8C02-6826-BB2D-931D-B102C53752AE}"/>
            </a:ext>
          </a:extLst>
        </p:cNvPr>
        <p:cNvGrpSpPr/>
        <p:nvPr/>
      </p:nvGrpSpPr>
      <p:grpSpPr>
        <a:xfrm>
          <a:off x="0" y="0"/>
          <a:ext cx="0" cy="0"/>
          <a:chOff x="0" y="0"/>
          <a:chExt cx="0" cy="0"/>
        </a:xfrm>
      </p:grpSpPr>
      <p:grpSp>
        <p:nvGrpSpPr>
          <p:cNvPr id="668" name="Group 668">
            <a:extLst>
              <a:ext uri="{FF2B5EF4-FFF2-40B4-BE49-F238E27FC236}">
                <a16:creationId xmlns:a16="http://schemas.microsoft.com/office/drawing/2014/main" id="{9A7CF94B-8844-B730-2C7B-1DB9376945C0}"/>
              </a:ext>
            </a:extLst>
          </p:cNvPr>
          <p:cNvGrpSpPr/>
          <p:nvPr/>
        </p:nvGrpSpPr>
        <p:grpSpPr>
          <a:xfrm>
            <a:off x="1992313" y="1250950"/>
            <a:ext cx="8229601" cy="4049714"/>
            <a:chOff x="0" y="0"/>
            <a:chExt cx="8229600" cy="4049713"/>
          </a:xfrm>
        </p:grpSpPr>
        <p:pic>
          <p:nvPicPr>
            <p:cNvPr id="666" name="image29.png">
              <a:extLst>
                <a:ext uri="{FF2B5EF4-FFF2-40B4-BE49-F238E27FC236}">
                  <a16:creationId xmlns:a16="http://schemas.microsoft.com/office/drawing/2014/main" id="{C4657090-FECF-9C86-1F51-5D05F88E8044}"/>
                </a:ext>
              </a:extLst>
            </p:cNvPr>
            <p:cNvPicPr>
              <a:picLocks noChangeAspect="1"/>
            </p:cNvPicPr>
            <p:nvPr/>
          </p:nvPicPr>
          <p:blipFill>
            <a:blip r:embed="rId2"/>
            <a:stretch>
              <a:fillRect/>
            </a:stretch>
          </p:blipFill>
          <p:spPr>
            <a:xfrm>
              <a:off x="0" y="0"/>
              <a:ext cx="8229600" cy="2038351"/>
            </a:xfrm>
            <a:prstGeom prst="rect">
              <a:avLst/>
            </a:prstGeom>
            <a:ln w="12700" cap="flat">
              <a:noFill/>
              <a:miter lim="400000"/>
            </a:ln>
            <a:effectLst/>
          </p:spPr>
        </p:pic>
        <p:pic>
          <p:nvPicPr>
            <p:cNvPr id="667" name="image30.png">
              <a:extLst>
                <a:ext uri="{FF2B5EF4-FFF2-40B4-BE49-F238E27FC236}">
                  <a16:creationId xmlns:a16="http://schemas.microsoft.com/office/drawing/2014/main" id="{6C097493-545B-498D-62F0-97FC6E411EE2}"/>
                </a:ext>
              </a:extLst>
            </p:cNvPr>
            <p:cNvPicPr>
              <a:picLocks noChangeAspect="1"/>
            </p:cNvPicPr>
            <p:nvPr/>
          </p:nvPicPr>
          <p:blipFill>
            <a:blip r:embed="rId3"/>
            <a:stretch>
              <a:fillRect/>
            </a:stretch>
          </p:blipFill>
          <p:spPr>
            <a:xfrm>
              <a:off x="-1" y="2016125"/>
              <a:ext cx="8207376" cy="2033589"/>
            </a:xfrm>
            <a:prstGeom prst="rect">
              <a:avLst/>
            </a:prstGeom>
            <a:ln w="12700" cap="flat">
              <a:noFill/>
              <a:miter lim="400000"/>
            </a:ln>
            <a:effectLst/>
          </p:spPr>
        </p:pic>
      </p:grpSp>
    </p:spTree>
    <p:extLst>
      <p:ext uri="{BB962C8B-B14F-4D97-AF65-F5344CB8AC3E}">
        <p14:creationId xmlns:p14="http://schemas.microsoft.com/office/powerpoint/2010/main" val="230985714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12F94-8FE5-26A3-80B2-47205B59CEA0}"/>
            </a:ext>
          </a:extLst>
        </p:cNvPr>
        <p:cNvGrpSpPr/>
        <p:nvPr/>
      </p:nvGrpSpPr>
      <p:grpSpPr>
        <a:xfrm>
          <a:off x="0" y="0"/>
          <a:ext cx="0" cy="0"/>
          <a:chOff x="0" y="0"/>
          <a:chExt cx="0" cy="0"/>
        </a:xfrm>
      </p:grpSpPr>
      <p:sp>
        <p:nvSpPr>
          <p:cNvPr id="670" name="Shape 670">
            <a:extLst>
              <a:ext uri="{FF2B5EF4-FFF2-40B4-BE49-F238E27FC236}">
                <a16:creationId xmlns:a16="http://schemas.microsoft.com/office/drawing/2014/main" id="{3A8D8F51-0DBD-E6C5-AB29-13273B30C48E}"/>
              </a:ext>
            </a:extLst>
          </p:cNvPr>
          <p:cNvSpPr>
            <a:spLocks noGrp="1"/>
          </p:cNvSpPr>
          <p:nvPr>
            <p:ph type="title"/>
          </p:nvPr>
        </p:nvSpPr>
        <p:spPr>
          <a:xfrm>
            <a:off x="1153887" y="188913"/>
            <a:ext cx="9862456" cy="1143001"/>
          </a:xfrm>
          <a:prstGeom prst="rect">
            <a:avLst/>
          </a:prstGeom>
          <a:ln w="28575">
            <a:solidFill>
              <a:srgbClr val="FF0000"/>
            </a:solidFill>
            <a:round/>
          </a:ln>
        </p:spPr>
        <p:txBody>
          <a:bodyPr lIns="0" tIns="0" rIns="0" bIns="0" anchor="ctr">
            <a:normAutofit fontScale="90000"/>
          </a:bodyPr>
          <a:lstStyle/>
          <a:p>
            <a:pPr>
              <a:defRPr sz="1800">
                <a:uFillTx/>
              </a:defRPr>
            </a:pPr>
            <a:r>
              <a:rPr sz="2800" b="1" dirty="0">
                <a:latin typeface="Calibri" panose="020F0502020204030204" pitchFamily="34" charset="0"/>
                <a:ea typeface="Calibri" panose="020F0502020204030204" pitchFamily="34" charset="0"/>
                <a:cs typeface="Calibri" panose="020F0502020204030204" pitchFamily="34" charset="0"/>
              </a:rPr>
              <a:t>Inspiration: </a:t>
            </a:r>
            <a:r>
              <a:rPr sz="2800" dirty="0">
                <a:latin typeface="Calibri" panose="020F0502020204030204" pitchFamily="34" charset="0"/>
                <a:ea typeface="Calibri" panose="020F0502020204030204" pitchFamily="34" charset="0"/>
                <a:cs typeface="Calibri" panose="020F0502020204030204" pitchFamily="34" charset="0"/>
              </a:rPr>
              <a:t>The act whereby God guided the writers of Scripture, giving them His words while fully utilizing the human element within man to produce the Scriptures.</a:t>
            </a:r>
          </a:p>
        </p:txBody>
      </p:sp>
      <p:pic>
        <p:nvPicPr>
          <p:cNvPr id="671" name="image31.png">
            <a:extLst>
              <a:ext uri="{FF2B5EF4-FFF2-40B4-BE49-F238E27FC236}">
                <a16:creationId xmlns:a16="http://schemas.microsoft.com/office/drawing/2014/main" id="{B6E84A96-DA71-393E-BA7E-66013A0432B1}"/>
              </a:ext>
            </a:extLst>
          </p:cNvPr>
          <p:cNvPicPr>
            <a:picLocks noChangeAspect="1"/>
          </p:cNvPicPr>
          <p:nvPr/>
        </p:nvPicPr>
        <p:blipFill>
          <a:blip r:embed="rId2"/>
          <a:stretch>
            <a:fillRect/>
          </a:stretch>
        </p:blipFill>
        <p:spPr>
          <a:xfrm>
            <a:off x="1992313" y="1412876"/>
            <a:ext cx="8002589" cy="3203575"/>
          </a:xfrm>
          <a:prstGeom prst="rect">
            <a:avLst/>
          </a:prstGeom>
          <a:ln w="12700">
            <a:miter lim="400000"/>
          </a:ln>
        </p:spPr>
      </p:pic>
      <p:sp>
        <p:nvSpPr>
          <p:cNvPr id="672" name="Shape 672">
            <a:extLst>
              <a:ext uri="{FF2B5EF4-FFF2-40B4-BE49-F238E27FC236}">
                <a16:creationId xmlns:a16="http://schemas.microsoft.com/office/drawing/2014/main" id="{955CD7FD-CA26-84C6-FE70-3E9CB0EF8EF5}"/>
              </a:ext>
            </a:extLst>
          </p:cNvPr>
          <p:cNvSpPr/>
          <p:nvPr/>
        </p:nvSpPr>
        <p:spPr>
          <a:xfrm>
            <a:off x="1600200" y="4822428"/>
            <a:ext cx="8991600" cy="1538883"/>
          </a:xfrm>
          <a:prstGeom prst="rect">
            <a:avLst/>
          </a:prstGeom>
          <a:ln w="38100">
            <a:solidFill>
              <a:srgbClr val="0033CC"/>
            </a:solidFill>
          </a:ln>
          <a:extLst>
            <a:ext uri="{C572A759-6A51-4108-AA02-DFA0A04FC94B}">
              <ma14:wrappingTextBoxFlag xmlns:ma14="http://schemas.microsoft.com/office/mac/drawingml/2011/main" xmlns="" val="1"/>
            </a:ext>
          </a:extLst>
        </p:spPr>
        <p:txBody>
          <a:bodyPr wrap="square" lIns="0" tIns="0" rIns="0" bIns="0">
            <a:spAutoFit/>
          </a:bodyPr>
          <a:lstStyle/>
          <a:p>
            <a:pPr marL="324000" lvl="5">
              <a:defRPr>
                <a:uFillTx/>
              </a:defRPr>
            </a:pPr>
            <a:r>
              <a:rPr kumimoji="0" sz="2800" b="1" i="0" u="none" strike="noStrike" kern="0" cap="none" spc="0" normalizeH="0" baseline="0" noProof="0" dirty="0">
                <a:ln>
                  <a:noFill/>
                </a:ln>
                <a:solidFill>
                  <a:srgbClr val="000000"/>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sym typeface="Arial"/>
              </a:rPr>
              <a:t>Inspiration is . . .</a:t>
            </a:r>
          </a:p>
          <a:p>
            <a:pPr marL="324000" lvl="2">
              <a:defRPr>
                <a:uFillTx/>
              </a:defRPr>
            </a:pPr>
            <a:r>
              <a:rPr kumimoji="0"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Verbal</a:t>
            </a:r>
            <a:r>
              <a:rPr kumimoji="0"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Extends to the very </a:t>
            </a:r>
            <a:r>
              <a:rPr kumimoji="0" sz="2400" b="0"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words </a:t>
            </a:r>
            <a:r>
              <a:rPr kumimoji="0"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of Scripture, not just teachings.</a:t>
            </a:r>
          </a:p>
          <a:p>
            <a:pPr marL="324000" lvl="2">
              <a:defRPr>
                <a:uFillTx/>
              </a:defRPr>
            </a:pPr>
            <a:r>
              <a:rPr kumimoji="0"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Plenary</a:t>
            </a:r>
            <a:r>
              <a:rPr kumimoji="0"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Extends to </a:t>
            </a:r>
            <a:r>
              <a:rPr kumimoji="0" sz="2400" b="0"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everything </a:t>
            </a:r>
            <a:r>
              <a:rPr kumimoji="0"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in the Bible, not just parts that speak on matters of faith and practice.</a:t>
            </a:r>
          </a:p>
        </p:txBody>
      </p:sp>
    </p:spTree>
    <p:extLst>
      <p:ext uri="{BB962C8B-B14F-4D97-AF65-F5344CB8AC3E}">
        <p14:creationId xmlns:p14="http://schemas.microsoft.com/office/powerpoint/2010/main" val="337982361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0F740-8AC4-51CB-C3BA-572B9A587E0A}"/>
            </a:ext>
          </a:extLst>
        </p:cNvPr>
        <p:cNvGrpSpPr/>
        <p:nvPr/>
      </p:nvGrpSpPr>
      <p:grpSpPr>
        <a:xfrm>
          <a:off x="0" y="0"/>
          <a:ext cx="0" cy="0"/>
          <a:chOff x="0" y="0"/>
          <a:chExt cx="0" cy="0"/>
        </a:xfrm>
      </p:grpSpPr>
      <p:sp>
        <p:nvSpPr>
          <p:cNvPr id="674" name="Shape 674">
            <a:extLst>
              <a:ext uri="{FF2B5EF4-FFF2-40B4-BE49-F238E27FC236}">
                <a16:creationId xmlns:a16="http://schemas.microsoft.com/office/drawing/2014/main" id="{88FA71E4-3C7E-E31F-9183-1C097979FA35}"/>
              </a:ext>
            </a:extLst>
          </p:cNvPr>
          <p:cNvSpPr>
            <a:spLocks noGrp="1"/>
          </p:cNvSpPr>
          <p:nvPr>
            <p:ph type="title"/>
          </p:nvPr>
        </p:nvSpPr>
        <p:spPr>
          <a:xfrm>
            <a:off x="1992313" y="260348"/>
            <a:ext cx="8229601" cy="1143004"/>
          </a:xfrm>
          <a:prstGeom prst="rect">
            <a:avLst/>
          </a:prstGeom>
          <a:ln w="28575">
            <a:solidFill>
              <a:srgbClr val="FF0000"/>
            </a:solidFill>
            <a:round/>
          </a:ln>
        </p:spPr>
        <p:txBody>
          <a:bodyPr lIns="0" tIns="0" rIns="0" bIns="0" anchor="ctr">
            <a:normAutofit/>
          </a:bodyPr>
          <a:lstStyle>
            <a:lvl1pPr>
              <a:defRPr b="1"/>
            </a:lvl1pPr>
          </a:lstStyle>
          <a:p>
            <a:pPr>
              <a:defRPr sz="1800" b="0">
                <a:uFillTx/>
              </a:defRPr>
            </a:pPr>
            <a:r>
              <a:rPr sz="4000" dirty="0">
                <a:highlight>
                  <a:srgbClr val="FFFF00"/>
                </a:highlight>
                <a:latin typeface="Arial" panose="020B0604020202020204" pitchFamily="34" charset="0"/>
                <a:ea typeface="Calibri" panose="020F0502020204030204" pitchFamily="34" charset="0"/>
                <a:cs typeface="Arial" panose="020B0604020202020204" pitchFamily="34" charset="0"/>
              </a:rPr>
              <a:t>Inspiration is . . .</a:t>
            </a:r>
          </a:p>
        </p:txBody>
      </p:sp>
      <p:sp>
        <p:nvSpPr>
          <p:cNvPr id="675" name="Shape 675">
            <a:extLst>
              <a:ext uri="{FF2B5EF4-FFF2-40B4-BE49-F238E27FC236}">
                <a16:creationId xmlns:a16="http://schemas.microsoft.com/office/drawing/2014/main" id="{25B1FE4C-9392-FF17-3046-03D9FA36BD7C}"/>
              </a:ext>
            </a:extLst>
          </p:cNvPr>
          <p:cNvSpPr>
            <a:spLocks noGrp="1"/>
          </p:cNvSpPr>
          <p:nvPr>
            <p:ph type="body" idx="1"/>
          </p:nvPr>
        </p:nvSpPr>
        <p:spPr>
          <a:xfrm>
            <a:off x="1992313" y="1855786"/>
            <a:ext cx="8229601" cy="3444878"/>
          </a:xfrm>
          <a:prstGeom prst="rect">
            <a:avLst/>
          </a:prstGeom>
          <a:ln w="57150">
            <a:solidFill>
              <a:srgbClr val="0000CC"/>
            </a:solidFill>
            <a:round/>
          </a:ln>
        </p:spPr>
        <p:txBody>
          <a:bodyPr lIns="0" tIns="0" rIns="0" bIns="0" anchor="ctr">
            <a:normAutofit/>
          </a:bodyPr>
          <a:lstStyle/>
          <a:p>
            <a:pPr>
              <a:spcBef>
                <a:spcPts val="600"/>
              </a:spcBef>
              <a:defRPr sz="1800">
                <a:uFillTx/>
              </a:defRPr>
            </a:pPr>
            <a:r>
              <a:rPr sz="2800" b="1" dirty="0"/>
              <a:t>Verbal</a:t>
            </a:r>
            <a:r>
              <a:rPr sz="2800" dirty="0"/>
              <a:t>: Extends to the very </a:t>
            </a:r>
            <a:r>
              <a:rPr sz="2800" i="1" dirty="0"/>
              <a:t>words </a:t>
            </a:r>
            <a:r>
              <a:rPr sz="2800" dirty="0"/>
              <a:t>of Scripture, not just teachings. (counter </a:t>
            </a:r>
            <a:r>
              <a:rPr sz="2800" dirty="0">
                <a:solidFill>
                  <a:srgbClr val="FF0000"/>
                </a:solidFill>
                <a:uFill>
                  <a:solidFill>
                    <a:srgbClr val="FF0000"/>
                  </a:solidFill>
                </a:uFill>
              </a:rPr>
              <a:t>Degree</a:t>
            </a:r>
            <a:r>
              <a:rPr sz="2800" dirty="0"/>
              <a:t>)</a:t>
            </a:r>
          </a:p>
          <a:p>
            <a:pPr marL="360000">
              <a:spcBef>
                <a:spcPts val="600"/>
              </a:spcBef>
              <a:defRPr sz="1800">
                <a:uFillTx/>
              </a:defRPr>
            </a:pPr>
            <a:endParaRPr sz="2800" dirty="0"/>
          </a:p>
          <a:p>
            <a:pPr marL="360000" indent="-466724">
              <a:spcBef>
                <a:spcPts val="600"/>
              </a:spcBef>
              <a:defRPr sz="1800">
                <a:uFillTx/>
              </a:defRPr>
            </a:pPr>
            <a:r>
              <a:rPr sz="2800" b="1" dirty="0"/>
              <a:t>Plenary</a:t>
            </a:r>
            <a:r>
              <a:rPr sz="2800" dirty="0"/>
              <a:t>: Extends to </a:t>
            </a:r>
            <a:r>
              <a:rPr sz="2800" i="1" dirty="0"/>
              <a:t>everything </a:t>
            </a:r>
            <a:r>
              <a:rPr sz="2800" dirty="0"/>
              <a:t>in the Bible, not just parts that speak on matters of faith and practice. (counter </a:t>
            </a:r>
            <a:r>
              <a:rPr sz="2800" dirty="0">
                <a:solidFill>
                  <a:srgbClr val="FF0000"/>
                </a:solidFill>
                <a:uFill>
                  <a:solidFill>
                    <a:srgbClr val="FF0000"/>
                  </a:solidFill>
                </a:uFill>
              </a:rPr>
              <a:t>Partial</a:t>
            </a:r>
            <a:r>
              <a:rPr sz="2800" dirty="0"/>
              <a:t>)</a:t>
            </a:r>
          </a:p>
        </p:txBody>
      </p:sp>
    </p:spTree>
    <p:extLst>
      <p:ext uri="{BB962C8B-B14F-4D97-AF65-F5344CB8AC3E}">
        <p14:creationId xmlns:p14="http://schemas.microsoft.com/office/powerpoint/2010/main" val="187551096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8" name="image31.png"/>
          <p:cNvPicPr>
            <a:picLocks noChangeAspect="1"/>
          </p:cNvPicPr>
          <p:nvPr/>
        </p:nvPicPr>
        <p:blipFill>
          <a:blip r:embed="rId2"/>
          <a:stretch>
            <a:fillRect/>
          </a:stretch>
        </p:blipFill>
        <p:spPr>
          <a:xfrm>
            <a:off x="1992313" y="1412876"/>
            <a:ext cx="8002589" cy="3203575"/>
          </a:xfrm>
          <a:prstGeom prst="rect">
            <a:avLst/>
          </a:prstGeom>
          <a:ln w="12700">
            <a:miter lim="400000"/>
          </a:ln>
        </p:spPr>
      </p:pic>
      <p:sp>
        <p:nvSpPr>
          <p:cNvPr id="699" name="Shape 699"/>
          <p:cNvSpPr/>
          <p:nvPr/>
        </p:nvSpPr>
        <p:spPr>
          <a:xfrm>
            <a:off x="2424113" y="188912"/>
            <a:ext cx="7200901" cy="1097423"/>
          </a:xfrm>
          <a:prstGeom prst="rect">
            <a:avLst/>
          </a:prstGeom>
          <a:ln w="38100">
            <a:solidFill>
              <a:srgbClr val="0033CC"/>
            </a:solidFill>
          </a:ln>
          <a:extLst>
            <a:ext uri="{C572A759-6A51-4108-AA02-DFA0A04FC94B}">
              <ma14:wrappingTextBoxFlag xmlns:ma14="http://schemas.microsoft.com/office/mac/drawingml/2011/main" xmlns="" val="1"/>
            </a:ext>
          </a:extLst>
        </p:spPr>
        <p:txBody>
          <a:bodyPr lIns="0" tIns="0" rIns="0" bIns="0">
            <a:spAutoFit/>
          </a:bodyPr>
          <a:lstStyle/>
          <a:p>
            <a:pPr>
              <a:defRPr>
                <a:uFillTx/>
              </a:defRPr>
            </a:pPr>
            <a:r>
              <a:rPr b="1"/>
              <a:t>Inspiration is . . .</a:t>
            </a:r>
          </a:p>
          <a:p>
            <a:pPr>
              <a:defRPr>
                <a:uFillTx/>
              </a:defRPr>
            </a:pPr>
            <a:r>
              <a:t>• </a:t>
            </a:r>
            <a:r>
              <a:rPr b="1"/>
              <a:t>Verbal</a:t>
            </a:r>
            <a:r>
              <a:t>: Extends to the very </a:t>
            </a:r>
            <a:r>
              <a:rPr i="1"/>
              <a:t>words </a:t>
            </a:r>
            <a:r>
              <a:t>of Scripture, not just teachings.</a:t>
            </a:r>
          </a:p>
          <a:p>
            <a:pPr>
              <a:defRPr>
                <a:uFillTx/>
              </a:defRPr>
            </a:pPr>
            <a:r>
              <a:t>• </a:t>
            </a:r>
            <a:r>
              <a:rPr b="1"/>
              <a:t>Plenary</a:t>
            </a:r>
            <a:r>
              <a:t>: Extends to </a:t>
            </a:r>
            <a:r>
              <a:rPr i="1"/>
              <a:t>everything </a:t>
            </a:r>
            <a:r>
              <a:t>in the Bible, not just parts that speak on matters of faith and practice.</a:t>
            </a:r>
          </a:p>
        </p:txBody>
      </p:sp>
      <p:sp>
        <p:nvSpPr>
          <p:cNvPr id="700" name="Shape 700"/>
          <p:cNvSpPr/>
          <p:nvPr/>
        </p:nvSpPr>
        <p:spPr>
          <a:xfrm>
            <a:off x="2495550" y="5013326"/>
            <a:ext cx="7200900" cy="1384995"/>
          </a:xfrm>
          <a:prstGeom prst="rect">
            <a:avLst/>
          </a:prstGeom>
          <a:ln w="38100">
            <a:solidFill>
              <a:srgbClr val="0033CC"/>
            </a:solidFill>
          </a:ln>
          <a:extLst>
            <a:ext uri="{C572A759-6A51-4108-AA02-DFA0A04FC94B}">
              <ma14:wrappingTextBoxFlag xmlns:ma14="http://schemas.microsoft.com/office/mac/drawingml/2011/main" xmlns="" val="1"/>
            </a:ext>
          </a:extLst>
        </p:spPr>
        <p:txBody>
          <a:bodyPr lIns="0" tIns="0" rIns="0" bIns="0">
            <a:spAutoFit/>
          </a:bodyPr>
          <a:lstStyle/>
          <a:p>
            <a:pPr>
              <a:defRPr>
                <a:uFillTx/>
              </a:defRPr>
            </a:pPr>
            <a:r>
              <a:t>Examples of human element within the Scripture:</a:t>
            </a:r>
          </a:p>
          <a:p>
            <a:pPr>
              <a:buSzPct val="100000"/>
              <a:buChar char="•"/>
              <a:defRPr>
                <a:uFillTx/>
              </a:defRPr>
            </a:pPr>
            <a:r>
              <a:t> Emotion: Psalms, Roman 9</a:t>
            </a:r>
          </a:p>
          <a:p>
            <a:pPr>
              <a:buSzPct val="100000"/>
              <a:buChar char="•"/>
              <a:defRPr>
                <a:uFillTx/>
              </a:defRPr>
            </a:pPr>
            <a:r>
              <a:t> Grammatical Differences: Hebrews and John</a:t>
            </a:r>
          </a:p>
          <a:p>
            <a:pPr>
              <a:buSzPct val="100000"/>
              <a:buChar char="•"/>
              <a:defRPr>
                <a:uFillTx/>
              </a:defRPr>
            </a:pPr>
            <a:r>
              <a:t> Phenomenological language: Joshua 10:13</a:t>
            </a:r>
          </a:p>
          <a:p>
            <a:pPr>
              <a:buSzPct val="100000"/>
              <a:buChar char="•"/>
              <a:defRPr>
                <a:uFillTx/>
              </a:defRPr>
            </a:pPr>
            <a:r>
              <a:t> Use of round numbers</a:t>
            </a:r>
          </a:p>
        </p:txBody>
      </p:sp>
    </p:spTree>
    <p:extLst>
      <p:ext uri="{BB962C8B-B14F-4D97-AF65-F5344CB8AC3E}">
        <p14:creationId xmlns:p14="http://schemas.microsoft.com/office/powerpoint/2010/main" val="196870784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D01BA-9D62-531F-C1D7-7ECAAB42B5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D42AB6-E8C7-DDE6-1556-6BD85311B8C2}"/>
              </a:ext>
            </a:extLst>
          </p:cNvPr>
          <p:cNvSpPr>
            <a:spLocks noGrp="1"/>
          </p:cNvSpPr>
          <p:nvPr>
            <p:ph type="title"/>
          </p:nvPr>
        </p:nvSpPr>
        <p:spPr>
          <a:xfrm>
            <a:off x="762000" y="136525"/>
            <a:ext cx="10515600" cy="1325563"/>
          </a:xfrm>
        </p:spPr>
        <p: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Lesson 7</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JSM Doctrinal Statement (Pt 2)</a:t>
            </a:r>
            <a:endParaRPr lang="en-SG" b="1"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E64E185-891C-6A02-AC3A-1E3CAF648EB0}"/>
              </a:ext>
            </a:extLst>
          </p:cNvPr>
          <p:cNvSpPr>
            <a:spLocks noGrp="1"/>
          </p:cNvSpPr>
          <p:nvPr>
            <p:ph sz="half" idx="1"/>
          </p:nvPr>
        </p:nvSpPr>
        <p:spPr>
          <a:xfrm>
            <a:off x="478971" y="1825624"/>
            <a:ext cx="10613572" cy="4509861"/>
          </a:xfrm>
        </p:spPr>
        <p:txBody>
          <a:bodyPr>
            <a:normAutofit/>
          </a:bodyPr>
          <a:lstStyle/>
          <a:p>
            <a:pPr algn="ctr">
              <a:buNone/>
            </a:pPr>
            <a:r>
              <a:rPr lang="en-SG" sz="3500" b="1" dirty="0">
                <a:effectLst/>
                <a:latin typeface="Calibri" panose="020F0502020204030204" pitchFamily="34" charset="0"/>
                <a:ea typeface="Calibri" panose="020F0502020204030204" pitchFamily="34" charset="0"/>
                <a:cs typeface="Calibri" panose="020F0502020204030204" pitchFamily="34" charset="0"/>
              </a:rPr>
              <a:t>The objectives of Lesson 7 are:</a:t>
            </a:r>
          </a:p>
          <a:p>
            <a:pPr algn="ctr">
              <a:buNone/>
            </a:pPr>
            <a:endParaRPr lang="en-SG"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buSzPts val="1000"/>
              <a:buFont typeface="Wingdings" panose="05000000000000000000" pitchFamily="2" charset="2"/>
              <a:buChar char="q"/>
              <a:tabLst>
                <a:tab pos="457200" algn="l"/>
              </a:tabLst>
            </a:pP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What is Divine / Verbal Plenary Inspiration </a:t>
            </a:r>
            <a:r>
              <a:rPr lang="en-US" sz="2400" b="1" dirty="0">
                <a:solidFill>
                  <a:schemeClr val="bg2">
                    <a:lumMod val="60000"/>
                    <a:lumOff val="40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(VPI</a:t>
            </a: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 of the Scriptures in its original language? </a:t>
            </a:r>
          </a:p>
          <a:p>
            <a:pPr>
              <a:lnSpc>
                <a:spcPct val="110000"/>
              </a:lnSpc>
              <a:spcBef>
                <a:spcPts val="0"/>
              </a:spcBef>
              <a:buSzPts val="1000"/>
              <a:buFont typeface="Wingdings" panose="05000000000000000000" pitchFamily="2" charset="2"/>
              <a:buChar char="q"/>
              <a:tabLst>
                <a:tab pos="457200" algn="l"/>
              </a:tabLst>
            </a:pPr>
            <a:r>
              <a:rPr lang="en-US" sz="3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What exactly does it mean when we declare that the word of God is </a:t>
            </a:r>
            <a:r>
              <a:rPr lang="en-US" sz="3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inerrant and infallible</a:t>
            </a:r>
            <a:r>
              <a:rPr lang="en-US" sz="3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buSzPts val="1000"/>
              <a:buFont typeface="Wingdings" panose="05000000000000000000" pitchFamily="2" charset="2"/>
              <a:buChar char="q"/>
              <a:tabLst>
                <a:tab pos="457200" algn="l"/>
              </a:tabLst>
            </a:pP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Why do we profess that we believe in “</a:t>
            </a:r>
            <a:r>
              <a:rPr lang="en-US" sz="2400" b="1"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The Triune God, Father, Son, and the Holy Spirit</a:t>
            </a:r>
            <a:r>
              <a:rPr lang="en-US" sz="28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 </a:t>
            </a:r>
            <a:endParaRPr lang="en-SG" dirty="0">
              <a:solidFill>
                <a:schemeClr val="bg2">
                  <a:lumMod val="60000"/>
                  <a:lumOff val="40000"/>
                </a:schemeClr>
              </a:solidFill>
            </a:endParaRPr>
          </a:p>
        </p:txBody>
      </p:sp>
    </p:spTree>
    <p:extLst>
      <p:ext uri="{BB962C8B-B14F-4D97-AF65-F5344CB8AC3E}">
        <p14:creationId xmlns:p14="http://schemas.microsoft.com/office/powerpoint/2010/main" val="3123452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 name="Shape 702"/>
          <p:cNvSpPr>
            <a:spLocks noGrp="1"/>
          </p:cNvSpPr>
          <p:nvPr>
            <p:ph type="title"/>
          </p:nvPr>
        </p:nvSpPr>
        <p:spPr>
          <a:xfrm>
            <a:off x="1981200" y="274638"/>
            <a:ext cx="8229600" cy="1143001"/>
          </a:xfrm>
          <a:prstGeom prst="rect">
            <a:avLst/>
          </a:prstGeom>
          <a:ln w="38100">
            <a:solidFill>
              <a:srgbClr val="FF0000"/>
            </a:solidFill>
            <a:round/>
          </a:ln>
        </p:spPr>
        <p:txBody>
          <a:bodyPr lIns="0" tIns="0" rIns="0" bIns="0" anchor="ctr">
            <a:normAutofit/>
          </a:bodyPr>
          <a:lstStyle/>
          <a:p>
            <a:pPr>
              <a:defRPr sz="1800">
                <a:uFillTx/>
              </a:defRPr>
            </a:pPr>
            <a:r>
              <a:rPr sz="2800"/>
              <a:t>What exactly does it means when we declare that the word of God is </a:t>
            </a:r>
            <a:r>
              <a:rPr sz="2800" b="1"/>
              <a:t>inerrant and infallible</a:t>
            </a:r>
            <a:r>
              <a:rPr sz="2800"/>
              <a:t>?</a:t>
            </a:r>
            <a:r>
              <a:rPr sz="4000"/>
              <a:t> </a:t>
            </a:r>
          </a:p>
        </p:txBody>
      </p:sp>
      <p:sp>
        <p:nvSpPr>
          <p:cNvPr id="703" name="Shape 703"/>
          <p:cNvSpPr>
            <a:spLocks noGrp="1"/>
          </p:cNvSpPr>
          <p:nvPr>
            <p:ph type="body" idx="1"/>
          </p:nvPr>
        </p:nvSpPr>
        <p:spPr>
          <a:xfrm>
            <a:off x="1598676" y="1801369"/>
            <a:ext cx="8994648" cy="4525963"/>
          </a:xfrm>
          <a:prstGeom prst="rect">
            <a:avLst/>
          </a:prstGeom>
          <a:ln w="38100">
            <a:solidFill>
              <a:srgbClr val="0000CC"/>
            </a:solidFill>
            <a:round/>
          </a:ln>
        </p:spPr>
        <p:txBody>
          <a:bodyPr lIns="0" tIns="0" rIns="0" bIns="0" anchor="ctr">
            <a:normAutofit/>
          </a:bodyPr>
          <a:lstStyle/>
          <a:p>
            <a:pPr algn="ctr">
              <a:buSzTx/>
              <a:buNone/>
              <a:defRPr sz="1800">
                <a:uFillTx/>
              </a:defRPr>
            </a:pPr>
            <a:r>
              <a:rPr sz="2800" b="1" dirty="0">
                <a:solidFill>
                  <a:srgbClr val="0033CC"/>
                </a:solidFill>
                <a:uFill>
                  <a:solidFill>
                    <a:srgbClr val="0033CC"/>
                  </a:solidFill>
                </a:uFill>
              </a:rPr>
              <a:t>Key Terms</a:t>
            </a:r>
          </a:p>
          <a:p>
            <a:pPr algn="ctr">
              <a:buSzTx/>
              <a:buNone/>
              <a:defRPr sz="1800">
                <a:uFillTx/>
              </a:defRPr>
            </a:pPr>
            <a:endParaRPr sz="2400" b="1" dirty="0"/>
          </a:p>
          <a:p>
            <a:pPr>
              <a:spcBef>
                <a:spcPts val="500"/>
              </a:spcBef>
              <a:defRPr sz="1800">
                <a:uFillTx/>
              </a:defRPr>
            </a:pPr>
            <a:r>
              <a:rPr sz="2400" b="1" dirty="0"/>
              <a:t>Inerrancy</a:t>
            </a:r>
            <a:r>
              <a:rPr sz="2400" dirty="0"/>
              <a:t>: The doctrinal teaching that the Scriptures </a:t>
            </a:r>
            <a:r>
              <a:rPr sz="2400" i="1" dirty="0"/>
              <a:t>in the </a:t>
            </a:r>
            <a:r>
              <a:rPr sz="2400" i="1" dirty="0" err="1"/>
              <a:t>autographa</a:t>
            </a:r>
            <a:r>
              <a:rPr sz="2400" i="1" dirty="0"/>
              <a:t> </a:t>
            </a:r>
            <a:r>
              <a:rPr sz="2400" dirty="0"/>
              <a:t>(original manuscripts) are true in all that they teach, and thus without error.</a:t>
            </a:r>
          </a:p>
          <a:p>
            <a:pPr>
              <a:defRPr sz="1800">
                <a:uFillTx/>
              </a:defRPr>
            </a:pPr>
            <a:endParaRPr sz="2400" b="1" dirty="0"/>
          </a:p>
          <a:p>
            <a:pPr>
              <a:spcBef>
                <a:spcPts val="500"/>
              </a:spcBef>
              <a:defRPr sz="1800">
                <a:uFillTx/>
              </a:defRPr>
            </a:pPr>
            <a:r>
              <a:rPr sz="2400" b="1" dirty="0"/>
              <a:t>Infallibility</a:t>
            </a:r>
            <a:r>
              <a:rPr sz="2400" dirty="0"/>
              <a:t>: The doctrinal teaching sometimes used synonymously with inerrancy, that the Scriptures cannot fail in matters of faith and practice.</a:t>
            </a:r>
          </a:p>
        </p:txBody>
      </p:sp>
    </p:spTree>
    <p:extLst>
      <p:ext uri="{BB962C8B-B14F-4D97-AF65-F5344CB8AC3E}">
        <p14:creationId xmlns:p14="http://schemas.microsoft.com/office/powerpoint/2010/main" val="83081140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 name="Shape 705"/>
          <p:cNvSpPr>
            <a:spLocks noGrp="1"/>
          </p:cNvSpPr>
          <p:nvPr>
            <p:ph type="title"/>
          </p:nvPr>
        </p:nvSpPr>
        <p:spPr>
          <a:xfrm>
            <a:off x="1981200" y="274638"/>
            <a:ext cx="8229600" cy="1143001"/>
          </a:xfrm>
          <a:prstGeom prst="rect">
            <a:avLst/>
          </a:prstGeom>
          <a:ln w="38100">
            <a:solidFill>
              <a:srgbClr val="FF0000"/>
            </a:solidFill>
            <a:round/>
          </a:ln>
        </p:spPr>
        <p:txBody>
          <a:bodyPr lIns="0" tIns="0" rIns="0" bIns="0" anchor="ctr">
            <a:normAutofit/>
          </a:bodyPr>
          <a:lstStyle/>
          <a:p>
            <a:pPr>
              <a:defRPr sz="1800">
                <a:uFillTx/>
              </a:defRPr>
            </a:pPr>
            <a:r>
              <a:rPr sz="2800" b="1" dirty="0"/>
              <a:t>Arguments for Inerrancy </a:t>
            </a:r>
          </a:p>
        </p:txBody>
      </p:sp>
      <p:sp>
        <p:nvSpPr>
          <p:cNvPr id="706" name="Shape 706"/>
          <p:cNvSpPr>
            <a:spLocks noGrp="1"/>
          </p:cNvSpPr>
          <p:nvPr>
            <p:ph type="body" idx="1"/>
          </p:nvPr>
        </p:nvSpPr>
        <p:spPr>
          <a:xfrm>
            <a:off x="1774825" y="1628776"/>
            <a:ext cx="8642350" cy="4525963"/>
          </a:xfrm>
          <a:prstGeom prst="rect">
            <a:avLst/>
          </a:prstGeom>
          <a:ln w="38100">
            <a:solidFill>
              <a:srgbClr val="0000CC"/>
            </a:solidFill>
            <a:round/>
          </a:ln>
        </p:spPr>
        <p:txBody>
          <a:bodyPr lIns="0" tIns="0" rIns="0" bIns="0" anchor="ctr">
            <a:normAutofit/>
          </a:bodyPr>
          <a:lstStyle/>
          <a:p>
            <a:pPr>
              <a:spcBef>
                <a:spcPts val="600"/>
              </a:spcBef>
              <a:buSzTx/>
              <a:buNone/>
              <a:defRPr sz="1800">
                <a:uFillTx/>
              </a:defRPr>
            </a:pPr>
            <a:r>
              <a:rPr sz="2800" dirty="0"/>
              <a:t>	</a:t>
            </a:r>
            <a:r>
              <a:rPr sz="2000" dirty="0"/>
              <a:t>If the Scriptures are “God-breathed,” representing the voice of God, and God is without error, and then the Scriptures are without error.</a:t>
            </a:r>
            <a:endParaRPr lang="en-US" sz="2000" dirty="0"/>
          </a:p>
          <a:p>
            <a:pPr>
              <a:spcBef>
                <a:spcPts val="600"/>
              </a:spcBef>
              <a:buSzTx/>
              <a:buNone/>
              <a:defRPr sz="1800">
                <a:uFillTx/>
              </a:defRPr>
            </a:pPr>
            <a:endParaRPr sz="2000" dirty="0"/>
          </a:p>
          <a:p>
            <a:pPr marL="238124" indent="-238124">
              <a:spcBef>
                <a:spcPts val="400"/>
              </a:spcBef>
              <a:defRPr sz="1800">
                <a:uFillTx/>
              </a:defRPr>
            </a:pPr>
            <a:r>
              <a:rPr sz="2000" b="1" dirty="0"/>
              <a:t>Premise 1</a:t>
            </a:r>
            <a:r>
              <a:rPr sz="2000" dirty="0"/>
              <a:t>: God is truthful and therefore beyond error (</a:t>
            </a:r>
            <a:r>
              <a:rPr sz="2000" b="1" dirty="0">
                <a:solidFill>
                  <a:srgbClr val="FF0000"/>
                </a:solidFill>
                <a:uFill>
                  <a:solidFill>
                    <a:srgbClr val="FF0000"/>
                  </a:solidFill>
                </a:uFill>
              </a:rPr>
              <a:t>2 Sam. 7:28; Titus 1:2; Heb. 6:18</a:t>
            </a:r>
            <a:r>
              <a:rPr sz="2000" b="1" dirty="0"/>
              <a:t>)</a:t>
            </a:r>
            <a:r>
              <a:rPr sz="2000" dirty="0"/>
              <a:t>.</a:t>
            </a:r>
          </a:p>
          <a:p>
            <a:pPr>
              <a:defRPr sz="1800">
                <a:uFillTx/>
              </a:defRPr>
            </a:pPr>
            <a:endParaRPr sz="2000" dirty="0"/>
          </a:p>
          <a:p>
            <a:pPr marL="238124" indent="-238124">
              <a:spcBef>
                <a:spcPts val="400"/>
              </a:spcBef>
              <a:defRPr sz="1800">
                <a:uFillTx/>
              </a:defRPr>
            </a:pPr>
            <a:r>
              <a:rPr sz="2000" b="1" dirty="0"/>
              <a:t>Premise 2</a:t>
            </a:r>
            <a:r>
              <a:rPr sz="2000" dirty="0"/>
              <a:t>: God is the ultimate author of Scripture (</a:t>
            </a:r>
            <a:r>
              <a:rPr sz="2000" b="1" dirty="0">
                <a:solidFill>
                  <a:srgbClr val="FF0000"/>
                </a:solidFill>
                <a:uFill>
                  <a:solidFill>
                    <a:srgbClr val="FF0000"/>
                  </a:solidFill>
                </a:uFill>
              </a:rPr>
              <a:t>2 Tim. 3:16; 2 Pet.1:20–21</a:t>
            </a:r>
            <a:r>
              <a:rPr sz="2000" b="1" dirty="0"/>
              <a:t>)</a:t>
            </a:r>
          </a:p>
          <a:p>
            <a:pPr>
              <a:defRPr sz="1800">
                <a:uFillTx/>
              </a:defRPr>
            </a:pPr>
            <a:endParaRPr sz="2000" dirty="0"/>
          </a:p>
          <a:p>
            <a:pPr marL="238124" indent="-238124">
              <a:spcBef>
                <a:spcPts val="400"/>
              </a:spcBef>
              <a:defRPr sz="1800">
                <a:uFillTx/>
              </a:defRPr>
            </a:pPr>
            <a:r>
              <a:rPr sz="2000" b="1" dirty="0"/>
              <a:t>Conclusion</a:t>
            </a:r>
            <a:r>
              <a:rPr sz="2000" dirty="0"/>
              <a:t>: Scripture is truthful and therefore beyond error.</a:t>
            </a:r>
          </a:p>
        </p:txBody>
      </p:sp>
    </p:spTree>
    <p:extLst>
      <p:ext uri="{BB962C8B-B14F-4D97-AF65-F5344CB8AC3E}">
        <p14:creationId xmlns:p14="http://schemas.microsoft.com/office/powerpoint/2010/main" val="2526500351"/>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Shape 708"/>
          <p:cNvSpPr/>
          <p:nvPr/>
        </p:nvSpPr>
        <p:spPr>
          <a:xfrm>
            <a:off x="1719072" y="948373"/>
            <a:ext cx="8906256" cy="430887"/>
          </a:xfrm>
          <a:prstGeom prst="rect">
            <a:avLst/>
          </a:prstGeom>
          <a:ln w="28575">
            <a:solidFill>
              <a:srgbClr val="FF0000"/>
            </a:solidFill>
          </a:ln>
          <a:extLst>
            <a:ext uri="{C572A759-6A51-4108-AA02-DFA0A04FC94B}">
              <ma14:wrappingTextBoxFlag xmlns:ma14="http://schemas.microsoft.com/office/mac/drawingml/2011/main" xmlns="" val="1"/>
            </a:ext>
          </a:extLst>
        </p:spPr>
        <p:txBody>
          <a:bodyPr wrap="square" lIns="0" tIns="0" rIns="0" bIns="0">
            <a:spAutoFit/>
          </a:bodyPr>
          <a:lstStyle/>
          <a:p>
            <a:pPr algn="ctr">
              <a:defRPr>
                <a:uFillTx/>
              </a:defRPr>
            </a:pPr>
            <a:r>
              <a:rPr sz="2800" b="1">
                <a:solidFill>
                  <a:srgbClr val="0000FF"/>
                </a:solidFill>
                <a:uFill>
                  <a:solidFill>
                    <a:srgbClr val="0000FF"/>
                  </a:solidFill>
                </a:uFill>
              </a:rPr>
              <a:t>Alleged Error #1</a:t>
            </a:r>
            <a:r>
              <a:rPr sz="2800" b="1"/>
              <a:t>: </a:t>
            </a:r>
            <a:r>
              <a:rPr sz="2800"/>
              <a:t>2 Sam. 10:18 vs. 1 Chron. 19:18</a:t>
            </a:r>
          </a:p>
        </p:txBody>
      </p:sp>
      <p:graphicFrame>
        <p:nvGraphicFramePr>
          <p:cNvPr id="709" name="Table 709"/>
          <p:cNvGraphicFramePr/>
          <p:nvPr>
            <p:extLst>
              <p:ext uri="{D42A27DB-BD31-4B8C-83A1-F6EECF244321}">
                <p14:modId xmlns:p14="http://schemas.microsoft.com/office/powerpoint/2010/main" val="1194566110"/>
              </p:ext>
            </p:extLst>
          </p:nvPr>
        </p:nvGraphicFramePr>
        <p:xfrm>
          <a:off x="2633472" y="2205037"/>
          <a:ext cx="7232904" cy="2151380"/>
        </p:xfrm>
        <a:graphic>
          <a:graphicData uri="http://schemas.openxmlformats.org/drawingml/2006/table">
            <a:tbl>
              <a:tblPr>
                <a:tableStyleId>{4C3C2611-4C71-4FC5-86AE-919BDF0F9419}</a:tableStyleId>
              </a:tblPr>
              <a:tblGrid>
                <a:gridCol w="3620879">
                  <a:extLst>
                    <a:ext uri="{9D8B030D-6E8A-4147-A177-3AD203B41FA5}">
                      <a16:colId xmlns:a16="http://schemas.microsoft.com/office/drawing/2014/main" val="20000"/>
                    </a:ext>
                  </a:extLst>
                </a:gridCol>
                <a:gridCol w="3612025">
                  <a:extLst>
                    <a:ext uri="{9D8B030D-6E8A-4147-A177-3AD203B41FA5}">
                      <a16:colId xmlns:a16="http://schemas.microsoft.com/office/drawing/2014/main" val="20001"/>
                    </a:ext>
                  </a:extLst>
                </a:gridCol>
              </a:tblGrid>
              <a:tr h="334962">
                <a:tc>
                  <a:txBody>
                    <a:bodyPr/>
                    <a:lstStyle/>
                    <a:p>
                      <a:pPr algn="ctr">
                        <a:defRPr sz="1800" b="0" i="0">
                          <a:uFillTx/>
                        </a:defRPr>
                      </a:pPr>
                      <a:r>
                        <a:rPr sz="1600" b="1">
                          <a:uFill>
                            <a:solidFill>
                              <a:schemeClr val="accent4"/>
                            </a:solidFill>
                          </a:uFill>
                        </a:rPr>
                        <a:t>2 Samuel 10:18</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defRPr sz="1800" b="0" i="0">
                          <a:uFillTx/>
                        </a:defRPr>
                      </a:pPr>
                      <a:r>
                        <a:rPr sz="1600" b="1">
                          <a:uFill>
                            <a:solidFill>
                              <a:schemeClr val="accent4"/>
                            </a:solidFill>
                          </a:uFill>
                        </a:rPr>
                        <a:t>1 Chronicles 19:18</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0"/>
                  </a:ext>
                </a:extLst>
              </a:tr>
              <a:tr h="1816100">
                <a:tc>
                  <a:txBody>
                    <a:bodyPr/>
                    <a:lstStyle/>
                    <a:p>
                      <a:pPr algn="just">
                        <a:defRPr sz="1800" b="0" i="0">
                          <a:uFillTx/>
                        </a:defRPr>
                      </a:pPr>
                      <a:r>
                        <a:rPr sz="1600" dirty="0">
                          <a:uFill>
                            <a:solidFill>
                              <a:schemeClr val="accent4"/>
                            </a:solidFill>
                          </a:uFill>
                        </a:rPr>
                        <a:t>And the Syrians fled before Israel; and David slew the men of </a:t>
                      </a:r>
                      <a:r>
                        <a:rPr sz="1600" b="1" dirty="0">
                          <a:solidFill>
                            <a:srgbClr val="FF0000"/>
                          </a:solidFill>
                          <a:uFill>
                            <a:solidFill>
                              <a:schemeClr val="accent4"/>
                            </a:solidFill>
                          </a:uFill>
                        </a:rPr>
                        <a:t>seven hundred chariots </a:t>
                      </a:r>
                      <a:r>
                        <a:rPr sz="1600" dirty="0">
                          <a:uFill>
                            <a:solidFill>
                              <a:schemeClr val="accent4"/>
                            </a:solidFill>
                          </a:uFill>
                        </a:rPr>
                        <a:t>of the Syrians, and forty thousand horsemen, and smote Shobach the captain of their host, who died there.</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just">
                        <a:defRPr sz="1800" b="0" i="0">
                          <a:uFillTx/>
                        </a:defRPr>
                      </a:pPr>
                      <a:r>
                        <a:rPr sz="1600" dirty="0">
                          <a:uFill>
                            <a:solidFill>
                              <a:schemeClr val="accent4"/>
                            </a:solidFill>
                          </a:uFill>
                        </a:rPr>
                        <a:t>But the Syrians fled before Israel; and David slew of the Syrians </a:t>
                      </a:r>
                      <a:r>
                        <a:rPr sz="1600" b="1" dirty="0">
                          <a:solidFill>
                            <a:srgbClr val="FF0000"/>
                          </a:solidFill>
                          <a:uFill>
                            <a:solidFill>
                              <a:schemeClr val="accent4"/>
                            </a:solidFill>
                          </a:uFill>
                        </a:rPr>
                        <a:t>seven thousand men </a:t>
                      </a:r>
                      <a:r>
                        <a:rPr sz="1600" dirty="0">
                          <a:uFill>
                            <a:solidFill>
                              <a:schemeClr val="accent4"/>
                            </a:solidFill>
                          </a:uFill>
                        </a:rPr>
                        <a:t>which fought in chariots, and forty thousand footmen, and killed Shophach the captain of the host.</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1"/>
                  </a:ext>
                </a:extLst>
              </a:tr>
            </a:tbl>
          </a:graphicData>
        </a:graphic>
      </p:graphicFrame>
      <p:sp>
        <p:nvSpPr>
          <p:cNvPr id="710" name="Shape 710"/>
          <p:cNvSpPr/>
          <p:nvPr/>
        </p:nvSpPr>
        <p:spPr>
          <a:xfrm>
            <a:off x="3359151" y="4797426"/>
            <a:ext cx="5400675" cy="287797"/>
          </a:xfrm>
          <a:prstGeom prst="rect">
            <a:avLst/>
          </a:prstGeom>
          <a:ln w="28575">
            <a:solidFill>
              <a:srgbClr val="0000CC"/>
            </a:solidFill>
          </a:ln>
          <a:extLst>
            <a:ext uri="{C572A759-6A51-4108-AA02-DFA0A04FC94B}">
              <ma14:wrappingTextBoxFlag xmlns:ma14="http://schemas.microsoft.com/office/mac/drawingml/2011/main" xmlns="" val="1"/>
            </a:ext>
          </a:extLst>
        </p:spPr>
        <p:txBody>
          <a:bodyPr lIns="0" tIns="0" rIns="0" bIns="0">
            <a:spAutoFit/>
          </a:bodyPr>
          <a:lstStyle>
            <a:lvl1pPr algn="ctr">
              <a:defRPr i="1"/>
            </a:lvl1pPr>
          </a:lstStyle>
          <a:p>
            <a:pPr>
              <a:defRPr i="0">
                <a:uFillTx/>
              </a:defRPr>
            </a:pPr>
            <a:r>
              <a:t>Alleged Error #1 Solution Error in transcription</a:t>
            </a:r>
          </a:p>
        </p:txBody>
      </p:sp>
    </p:spTree>
    <p:extLst>
      <p:ext uri="{BB962C8B-B14F-4D97-AF65-F5344CB8AC3E}">
        <p14:creationId xmlns:p14="http://schemas.microsoft.com/office/powerpoint/2010/main" val="666797425"/>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 name="Shape 712"/>
          <p:cNvSpPr/>
          <p:nvPr/>
        </p:nvSpPr>
        <p:spPr>
          <a:xfrm>
            <a:off x="2258568" y="333375"/>
            <a:ext cx="7295007" cy="430887"/>
          </a:xfrm>
          <a:prstGeom prst="rect">
            <a:avLst/>
          </a:prstGeom>
          <a:ln w="38100">
            <a:solidFill>
              <a:srgbClr val="FF0000"/>
            </a:solidFill>
          </a:ln>
          <a:extLst>
            <a:ext uri="{C572A759-6A51-4108-AA02-DFA0A04FC94B}">
              <ma14:wrappingTextBoxFlag xmlns:ma14="http://schemas.microsoft.com/office/mac/drawingml/2011/main" xmlns="" val="1"/>
            </a:ext>
          </a:extLst>
        </p:spPr>
        <p:txBody>
          <a:bodyPr wrap="square" lIns="0" tIns="0" rIns="0" bIns="0">
            <a:spAutoFit/>
          </a:bodyPr>
          <a:lstStyle/>
          <a:p>
            <a:pPr algn="ctr">
              <a:defRPr>
                <a:uFillTx/>
              </a:defRPr>
            </a:pPr>
            <a:r>
              <a:rPr sz="2800" b="1">
                <a:solidFill>
                  <a:srgbClr val="0000FF"/>
                </a:solidFill>
                <a:uFill>
                  <a:solidFill>
                    <a:srgbClr val="0000FF"/>
                  </a:solidFill>
                </a:uFill>
              </a:rPr>
              <a:t>Alleged Error #2</a:t>
            </a:r>
            <a:r>
              <a:rPr sz="2800" b="1"/>
              <a:t>: </a:t>
            </a:r>
            <a:r>
              <a:rPr sz="2800"/>
              <a:t>Matt. 27:5 vs. Acts 1:18</a:t>
            </a:r>
          </a:p>
        </p:txBody>
      </p:sp>
      <p:graphicFrame>
        <p:nvGraphicFramePr>
          <p:cNvPr id="713" name="Table 713"/>
          <p:cNvGraphicFramePr/>
          <p:nvPr>
            <p:extLst>
              <p:ext uri="{D42A27DB-BD31-4B8C-83A1-F6EECF244321}">
                <p14:modId xmlns:p14="http://schemas.microsoft.com/office/powerpoint/2010/main" val="2397991738"/>
              </p:ext>
            </p:extLst>
          </p:nvPr>
        </p:nvGraphicFramePr>
        <p:xfrm>
          <a:off x="1618488" y="1484313"/>
          <a:ext cx="9427464" cy="2233611"/>
        </p:xfrm>
        <a:graphic>
          <a:graphicData uri="http://schemas.openxmlformats.org/drawingml/2006/table">
            <a:tbl>
              <a:tblPr>
                <a:tableStyleId>{4C3C2611-4C71-4FC5-86AE-919BDF0F9419}</a:tableStyleId>
              </a:tblPr>
              <a:tblGrid>
                <a:gridCol w="4710021">
                  <a:extLst>
                    <a:ext uri="{9D8B030D-6E8A-4147-A177-3AD203B41FA5}">
                      <a16:colId xmlns:a16="http://schemas.microsoft.com/office/drawing/2014/main" val="20000"/>
                    </a:ext>
                  </a:extLst>
                </a:gridCol>
                <a:gridCol w="4717443">
                  <a:extLst>
                    <a:ext uri="{9D8B030D-6E8A-4147-A177-3AD203B41FA5}">
                      <a16:colId xmlns:a16="http://schemas.microsoft.com/office/drawing/2014/main" val="20001"/>
                    </a:ext>
                  </a:extLst>
                </a:gridCol>
              </a:tblGrid>
              <a:tr h="449262">
                <a:tc>
                  <a:txBody>
                    <a:bodyPr/>
                    <a:lstStyle/>
                    <a:p>
                      <a:pPr algn="ctr">
                        <a:defRPr sz="1800" b="0" i="0">
                          <a:uFillTx/>
                        </a:defRPr>
                      </a:pPr>
                      <a:r>
                        <a:rPr sz="1600" b="1">
                          <a:uFill>
                            <a:solidFill>
                              <a:schemeClr val="accent4"/>
                            </a:solidFill>
                          </a:uFill>
                        </a:rPr>
                        <a:t>Matthew 27:5</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defRPr sz="1800" b="0" i="0">
                          <a:uFillTx/>
                        </a:defRPr>
                      </a:pPr>
                      <a:r>
                        <a:rPr sz="1600" b="1">
                          <a:uFill>
                            <a:solidFill>
                              <a:schemeClr val="accent4"/>
                            </a:solidFill>
                          </a:uFill>
                        </a:rPr>
                        <a:t>Acts 1:18</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0"/>
                  </a:ext>
                </a:extLst>
              </a:tr>
              <a:tr h="1312862">
                <a:tc>
                  <a:txBody>
                    <a:bodyPr/>
                    <a:lstStyle/>
                    <a:p>
                      <a:pPr algn="just">
                        <a:defRPr sz="1800" b="0" i="0">
                          <a:uFillTx/>
                        </a:defRPr>
                      </a:pPr>
                      <a:r>
                        <a:rPr sz="1600" dirty="0">
                          <a:uFill>
                            <a:solidFill>
                              <a:schemeClr val="accent4"/>
                            </a:solidFill>
                          </a:uFill>
                        </a:rPr>
                        <a:t>And he cast down the pieces of silver in the temple, and departed, and went and </a:t>
                      </a:r>
                      <a:r>
                        <a:rPr sz="1600" b="1" dirty="0">
                          <a:solidFill>
                            <a:srgbClr val="FF0000"/>
                          </a:solidFill>
                          <a:uFill>
                            <a:solidFill>
                              <a:schemeClr val="accent4"/>
                            </a:solidFill>
                          </a:uFill>
                        </a:rPr>
                        <a:t>hanged himself.</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just">
                        <a:defRPr sz="1800" b="0" i="0">
                          <a:uFillTx/>
                        </a:defRPr>
                      </a:pPr>
                      <a:r>
                        <a:rPr sz="1600" dirty="0">
                          <a:uFill>
                            <a:solidFill>
                              <a:schemeClr val="accent4"/>
                            </a:solidFill>
                          </a:uFill>
                        </a:rPr>
                        <a:t>Now this man purchased a field with the reward of iniquity; and </a:t>
                      </a:r>
                      <a:r>
                        <a:rPr sz="1600" b="1" dirty="0">
                          <a:solidFill>
                            <a:srgbClr val="FF0000"/>
                          </a:solidFill>
                          <a:uFill>
                            <a:solidFill>
                              <a:schemeClr val="accent4"/>
                            </a:solidFill>
                          </a:uFill>
                        </a:rPr>
                        <a:t>falling headlong</a:t>
                      </a:r>
                      <a:r>
                        <a:rPr sz="1600" dirty="0">
                          <a:uFill>
                            <a:solidFill>
                              <a:schemeClr val="accent4"/>
                            </a:solidFill>
                          </a:uFill>
                        </a:rPr>
                        <a:t>, he burst asunder in the midst, and all his bowels gushed out.</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1"/>
                  </a:ext>
                </a:extLst>
              </a:tr>
              <a:tr h="471487">
                <a:tc gridSpan="2">
                  <a:txBody>
                    <a:bodyPr/>
                    <a:lstStyle/>
                    <a:p>
                      <a:pPr algn="ctr">
                        <a:defRPr sz="1800" b="0" i="0">
                          <a:uFillTx/>
                        </a:defRPr>
                      </a:pPr>
                      <a:endParaRPr dirty="0"/>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714" name="Shape 714"/>
          <p:cNvSpPr/>
          <p:nvPr/>
        </p:nvSpPr>
        <p:spPr>
          <a:xfrm>
            <a:off x="2459736" y="4005262"/>
            <a:ext cx="7093839" cy="1384995"/>
          </a:xfrm>
          <a:prstGeom prst="rect">
            <a:avLst/>
          </a:prstGeom>
          <a:ln w="38100">
            <a:solidFill>
              <a:srgbClr val="0033CC"/>
            </a:solidFill>
          </a:ln>
          <a:extLst>
            <a:ext uri="{C572A759-6A51-4108-AA02-DFA0A04FC94B}">
              <ma14:wrappingTextBoxFlag xmlns:ma14="http://schemas.microsoft.com/office/mac/drawingml/2011/main" xmlns="" val="1"/>
            </a:ext>
          </a:extLst>
        </p:spPr>
        <p:txBody>
          <a:bodyPr wrap="square" lIns="0" tIns="0" rIns="0" bIns="0">
            <a:spAutoFit/>
          </a:bodyPr>
          <a:lstStyle/>
          <a:p>
            <a:pPr algn="ctr">
              <a:defRPr>
                <a:uFillTx/>
              </a:defRPr>
            </a:pPr>
            <a:r>
              <a:rPr b="1" i="1" dirty="0">
                <a:solidFill>
                  <a:srgbClr val="0033CC"/>
                </a:solidFill>
                <a:uFill>
                  <a:solidFill>
                    <a:srgbClr val="0033CC"/>
                  </a:solidFill>
                </a:uFill>
              </a:rPr>
              <a:t>Alleged Error #2 Solution</a:t>
            </a:r>
            <a:r>
              <a:rPr lang="en-US" b="1" i="1" dirty="0">
                <a:solidFill>
                  <a:srgbClr val="0033CC"/>
                </a:solidFill>
                <a:uFill>
                  <a:solidFill>
                    <a:srgbClr val="0033CC"/>
                  </a:solidFill>
                </a:uFill>
              </a:rPr>
              <a:t> </a:t>
            </a:r>
            <a:r>
              <a:rPr b="1" dirty="0">
                <a:solidFill>
                  <a:srgbClr val="0033CC"/>
                </a:solidFill>
                <a:uFill>
                  <a:solidFill>
                    <a:srgbClr val="0033CC"/>
                  </a:solidFill>
                </a:uFill>
              </a:rPr>
              <a:t>Faulty Assumption</a:t>
            </a:r>
          </a:p>
          <a:p>
            <a:pPr algn="ctr">
              <a:defRPr>
                <a:uFillTx/>
              </a:defRPr>
            </a:pPr>
            <a:r>
              <a:rPr b="1" dirty="0"/>
              <a:t>Two writers can include different details </a:t>
            </a:r>
            <a:r>
              <a:rPr dirty="0"/>
              <a:t>of the same event for their own purposes. Judas could have hanged himself and then fallen. Peter was emphasizing the fulfillment of prophecy through the death of Judas, while this was not a concern of Matthew.</a:t>
            </a:r>
          </a:p>
        </p:txBody>
      </p:sp>
    </p:spTree>
    <p:extLst>
      <p:ext uri="{BB962C8B-B14F-4D97-AF65-F5344CB8AC3E}">
        <p14:creationId xmlns:p14="http://schemas.microsoft.com/office/powerpoint/2010/main" val="3404968959"/>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 name="Shape 716"/>
          <p:cNvSpPr/>
          <p:nvPr/>
        </p:nvSpPr>
        <p:spPr>
          <a:xfrm>
            <a:off x="2066544" y="1052513"/>
            <a:ext cx="8330184" cy="369332"/>
          </a:xfrm>
          <a:prstGeom prst="rect">
            <a:avLst/>
          </a:prstGeom>
          <a:ln w="38100">
            <a:solidFill>
              <a:srgbClr val="FF0000"/>
            </a:solidFill>
          </a:ln>
          <a:extLst>
            <a:ext uri="{C572A759-6A51-4108-AA02-DFA0A04FC94B}">
              <ma14:wrappingTextBoxFlag xmlns:ma14="http://schemas.microsoft.com/office/mac/drawingml/2011/main" xmlns="" val="1"/>
            </a:ext>
          </a:extLst>
        </p:spPr>
        <p:txBody>
          <a:bodyPr wrap="square" lIns="0" tIns="0" rIns="0" bIns="0">
            <a:spAutoFit/>
          </a:bodyPr>
          <a:lstStyle/>
          <a:p>
            <a:pPr algn="ctr">
              <a:defRPr>
                <a:uFillTx/>
              </a:defRPr>
            </a:pPr>
            <a:r>
              <a:rPr sz="2400" b="1">
                <a:solidFill>
                  <a:srgbClr val="0000FF"/>
                </a:solidFill>
                <a:uFill>
                  <a:solidFill>
                    <a:srgbClr val="0000FF"/>
                  </a:solidFill>
                </a:uFill>
              </a:rPr>
              <a:t>Alleged Error #3</a:t>
            </a:r>
            <a:r>
              <a:rPr sz="2400" b="1"/>
              <a:t>: Matt 26:34, 74–75 vs. Mark 14:30, 72</a:t>
            </a:r>
          </a:p>
        </p:txBody>
      </p:sp>
      <p:graphicFrame>
        <p:nvGraphicFramePr>
          <p:cNvPr id="717" name="Table 717"/>
          <p:cNvGraphicFramePr/>
          <p:nvPr>
            <p:extLst>
              <p:ext uri="{D42A27DB-BD31-4B8C-83A1-F6EECF244321}">
                <p14:modId xmlns:p14="http://schemas.microsoft.com/office/powerpoint/2010/main" val="481485830"/>
              </p:ext>
            </p:extLst>
          </p:nvPr>
        </p:nvGraphicFramePr>
        <p:xfrm>
          <a:off x="3000376" y="2205037"/>
          <a:ext cx="6624637" cy="1648142"/>
        </p:xfrm>
        <a:graphic>
          <a:graphicData uri="http://schemas.openxmlformats.org/drawingml/2006/table">
            <a:tbl>
              <a:tblPr>
                <a:tableStyleId>{4C3C2611-4C71-4FC5-86AE-919BDF0F9419}</a:tableStyleId>
              </a:tblPr>
              <a:tblGrid>
                <a:gridCol w="3313112">
                  <a:extLst>
                    <a:ext uri="{9D8B030D-6E8A-4147-A177-3AD203B41FA5}">
                      <a16:colId xmlns:a16="http://schemas.microsoft.com/office/drawing/2014/main" val="20000"/>
                    </a:ext>
                  </a:extLst>
                </a:gridCol>
                <a:gridCol w="3311525">
                  <a:extLst>
                    <a:ext uri="{9D8B030D-6E8A-4147-A177-3AD203B41FA5}">
                      <a16:colId xmlns:a16="http://schemas.microsoft.com/office/drawing/2014/main" val="20001"/>
                    </a:ext>
                  </a:extLst>
                </a:gridCol>
              </a:tblGrid>
              <a:tr h="334962">
                <a:tc>
                  <a:txBody>
                    <a:bodyPr/>
                    <a:lstStyle/>
                    <a:p>
                      <a:pPr algn="ctr">
                        <a:defRPr sz="1800" b="0" i="0">
                          <a:uFillTx/>
                        </a:defRPr>
                      </a:pPr>
                      <a:r>
                        <a:rPr sz="1600" b="1">
                          <a:uFill>
                            <a:solidFill>
                              <a:schemeClr val="accent4"/>
                            </a:solidFill>
                          </a:uFill>
                        </a:rPr>
                        <a:t>Matthew 26:34</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ctr">
                        <a:defRPr sz="1800" b="0" i="0">
                          <a:uFillTx/>
                        </a:defRPr>
                      </a:pPr>
                      <a:r>
                        <a:rPr sz="1600" b="1">
                          <a:uFill>
                            <a:solidFill>
                              <a:schemeClr val="accent4"/>
                            </a:solidFill>
                          </a:uFill>
                        </a:rPr>
                        <a:t>Mark 14:30</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0"/>
                  </a:ext>
                </a:extLst>
              </a:tr>
              <a:tr h="1312862">
                <a:tc>
                  <a:txBody>
                    <a:bodyPr/>
                    <a:lstStyle/>
                    <a:p>
                      <a:pPr algn="just">
                        <a:defRPr sz="1800" b="0" i="0">
                          <a:uFillTx/>
                        </a:defRPr>
                      </a:pPr>
                      <a:r>
                        <a:rPr sz="1600" dirty="0">
                          <a:uFill>
                            <a:solidFill>
                              <a:schemeClr val="accent4"/>
                            </a:solidFill>
                          </a:uFill>
                        </a:rPr>
                        <a:t>Jesus said unto him, Verily I say unto thee, That this night, </a:t>
                      </a:r>
                      <a:r>
                        <a:rPr sz="1600" b="1" dirty="0">
                          <a:uFill>
                            <a:solidFill>
                              <a:schemeClr val="accent4"/>
                            </a:solidFill>
                          </a:uFill>
                        </a:rPr>
                        <a:t>before the </a:t>
                      </a:r>
                      <a:r>
                        <a:rPr sz="1600" b="1" dirty="0">
                          <a:solidFill>
                            <a:srgbClr val="FF0000"/>
                          </a:solidFill>
                          <a:uFill>
                            <a:solidFill>
                              <a:schemeClr val="accent4"/>
                            </a:solidFill>
                          </a:uFill>
                        </a:rPr>
                        <a:t>cock crow</a:t>
                      </a:r>
                      <a:r>
                        <a:rPr sz="1600" dirty="0">
                          <a:uFill>
                            <a:solidFill>
                              <a:schemeClr val="accent4"/>
                            </a:solidFill>
                          </a:uFill>
                        </a:rPr>
                        <a:t>, thou shalt deny me </a:t>
                      </a:r>
                      <a:r>
                        <a:rPr sz="1600" b="1" dirty="0">
                          <a:solidFill>
                            <a:srgbClr val="FF0000"/>
                          </a:solidFill>
                          <a:uFill>
                            <a:solidFill>
                              <a:schemeClr val="accent4"/>
                            </a:solidFill>
                          </a:uFill>
                        </a:rPr>
                        <a:t>thrice</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tc>
                  <a:txBody>
                    <a:bodyPr/>
                    <a:lstStyle/>
                    <a:p>
                      <a:pPr algn="just">
                        <a:defRPr sz="1800" b="0" i="0">
                          <a:uFillTx/>
                        </a:defRPr>
                      </a:pPr>
                      <a:r>
                        <a:rPr sz="1600" dirty="0">
                          <a:uFill>
                            <a:solidFill>
                              <a:schemeClr val="accent4"/>
                            </a:solidFill>
                          </a:uFill>
                        </a:rPr>
                        <a:t>And Jesus saith unto him, Verily I say unto thee, That this day, even in this night, before the </a:t>
                      </a:r>
                      <a:r>
                        <a:rPr sz="1600" b="1" dirty="0">
                          <a:solidFill>
                            <a:srgbClr val="FF0000"/>
                          </a:solidFill>
                          <a:uFill>
                            <a:solidFill>
                              <a:schemeClr val="accent4"/>
                            </a:solidFill>
                          </a:uFill>
                        </a:rPr>
                        <a:t>cock crow twice</a:t>
                      </a:r>
                      <a:r>
                        <a:rPr sz="1600" dirty="0">
                          <a:uFill>
                            <a:solidFill>
                              <a:schemeClr val="accent4"/>
                            </a:solidFill>
                          </a:uFill>
                        </a:rPr>
                        <a:t>, thou shalt </a:t>
                      </a:r>
                      <a:r>
                        <a:rPr sz="1600" b="1" dirty="0">
                          <a:solidFill>
                            <a:srgbClr val="FF0000"/>
                          </a:solidFill>
                          <a:uFill>
                            <a:solidFill>
                              <a:schemeClr val="accent4"/>
                            </a:solidFill>
                          </a:uFill>
                        </a:rPr>
                        <a:t>deny me thrice</a:t>
                      </a:r>
                      <a:r>
                        <a:rPr sz="1600" dirty="0">
                          <a:uFill>
                            <a:solidFill>
                              <a:schemeClr val="accent4"/>
                            </a:solidFill>
                          </a:uFill>
                        </a:rPr>
                        <a:t>.</a:t>
                      </a:r>
                      <a:endParaRPr sz="1600" dirty="0">
                        <a:latin typeface="Times New Roman"/>
                        <a:ea typeface="Times New Roman"/>
                        <a:cs typeface="Times New Roman"/>
                        <a:sym typeface="Times New Roman"/>
                      </a:endParaRPr>
                    </a:p>
                    <a:p>
                      <a:pPr algn="ctr">
                        <a:defRPr sz="1800" b="0" i="0">
                          <a:uFillTx/>
                        </a:defRPr>
                      </a:pPr>
                      <a:r>
                        <a:rPr sz="1600" dirty="0">
                          <a:uFill>
                            <a:solidFill>
                              <a:schemeClr val="accent4"/>
                            </a:solidFill>
                          </a:uFill>
                        </a:rPr>
                        <a:t>.</a:t>
                      </a:r>
                    </a:p>
                  </a:txBody>
                  <a:tcPr marL="45720" marR="45720" horzOverflow="overflow">
                    <a:lnL w="12700">
                      <a:solidFill>
                        <a:schemeClr val="accent4"/>
                      </a:solidFill>
                    </a:lnL>
                    <a:lnR w="12700">
                      <a:solidFill>
                        <a:schemeClr val="accent4"/>
                      </a:solidFill>
                    </a:lnR>
                    <a:lnT w="12700">
                      <a:solidFill>
                        <a:schemeClr val="accent4"/>
                      </a:solidFill>
                    </a:lnT>
                    <a:lnB w="12700">
                      <a:solidFill>
                        <a:schemeClr val="accent4"/>
                      </a:solidFill>
                    </a:lnB>
                    <a:noFill/>
                  </a:tcPr>
                </a:tc>
                <a:extLst>
                  <a:ext uri="{0D108BD9-81ED-4DB2-BD59-A6C34878D82A}">
                    <a16:rowId xmlns:a16="http://schemas.microsoft.com/office/drawing/2014/main" val="10001"/>
                  </a:ext>
                </a:extLst>
              </a:tr>
            </a:tbl>
          </a:graphicData>
        </a:graphic>
      </p:graphicFrame>
      <p:sp>
        <p:nvSpPr>
          <p:cNvPr id="718" name="Shape 718"/>
          <p:cNvSpPr/>
          <p:nvPr/>
        </p:nvSpPr>
        <p:spPr>
          <a:xfrm>
            <a:off x="3000375" y="4149725"/>
            <a:ext cx="6624638" cy="564022"/>
          </a:xfrm>
          <a:prstGeom prst="rect">
            <a:avLst/>
          </a:prstGeom>
          <a:ln w="38100">
            <a:solidFill>
              <a:srgbClr val="0033CC"/>
            </a:solidFill>
          </a:ln>
          <a:extLst>
            <a:ext uri="{C572A759-6A51-4108-AA02-DFA0A04FC94B}">
              <ma14:wrappingTextBoxFlag xmlns:ma14="http://schemas.microsoft.com/office/mac/drawingml/2011/main" xmlns="" val="1"/>
            </a:ext>
          </a:extLst>
        </p:spPr>
        <p:txBody>
          <a:bodyPr lIns="0" tIns="0" rIns="0" bIns="0">
            <a:spAutoFit/>
          </a:bodyPr>
          <a:lstStyle/>
          <a:p>
            <a:pPr algn="ctr">
              <a:defRPr>
                <a:uFillTx/>
              </a:defRPr>
            </a:pPr>
            <a:r>
              <a:rPr b="1" i="1">
                <a:solidFill>
                  <a:srgbClr val="0033CC"/>
                </a:solidFill>
                <a:uFill>
                  <a:solidFill>
                    <a:srgbClr val="0033CC"/>
                  </a:solidFill>
                </a:uFill>
              </a:rPr>
              <a:t>Alleged Error #3</a:t>
            </a:r>
            <a:r>
              <a:rPr b="1" i="1"/>
              <a:t> Solution. Faulty Assumption</a:t>
            </a:r>
            <a:r>
              <a:rPr b="1"/>
              <a:t> </a:t>
            </a:r>
          </a:p>
          <a:p>
            <a:pPr algn="ctr">
              <a:defRPr>
                <a:uFillTx/>
              </a:defRPr>
            </a:pPr>
            <a:r>
              <a:t>One writer can be more detailed than another</a:t>
            </a:r>
          </a:p>
        </p:txBody>
      </p:sp>
    </p:spTree>
    <p:extLst>
      <p:ext uri="{BB962C8B-B14F-4D97-AF65-F5344CB8AC3E}">
        <p14:creationId xmlns:p14="http://schemas.microsoft.com/office/powerpoint/2010/main" val="3737898125"/>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FE67D-FEF0-BAE6-22FB-6527E1BE5E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2766B3-9F66-E401-5F3D-43B89E8E6D4B}"/>
              </a:ext>
            </a:extLst>
          </p:cNvPr>
          <p:cNvSpPr>
            <a:spLocks noGrp="1"/>
          </p:cNvSpPr>
          <p:nvPr>
            <p:ph type="title"/>
          </p:nvPr>
        </p:nvSpPr>
        <p:spPr>
          <a:xfrm>
            <a:off x="762000" y="136525"/>
            <a:ext cx="10515600" cy="1325563"/>
          </a:xfrm>
        </p:spPr>
        <p: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Lesson 7</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JSM Doctrinal Statement (Pt 2)</a:t>
            </a:r>
            <a:endParaRPr lang="en-SG" b="1"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99F9B0E-118C-16FA-3477-7AE5A6FD96F6}"/>
              </a:ext>
            </a:extLst>
          </p:cNvPr>
          <p:cNvSpPr>
            <a:spLocks noGrp="1"/>
          </p:cNvSpPr>
          <p:nvPr>
            <p:ph sz="half" idx="1"/>
          </p:nvPr>
        </p:nvSpPr>
        <p:spPr>
          <a:xfrm>
            <a:off x="478971" y="1825624"/>
            <a:ext cx="10613572" cy="4509861"/>
          </a:xfrm>
        </p:spPr>
        <p:txBody>
          <a:bodyPr>
            <a:normAutofit/>
          </a:bodyPr>
          <a:lstStyle/>
          <a:p>
            <a:pPr algn="ctr">
              <a:buNone/>
            </a:pPr>
            <a:r>
              <a:rPr lang="en-SG" sz="3500" b="1" dirty="0">
                <a:effectLst/>
                <a:latin typeface="Calibri" panose="020F0502020204030204" pitchFamily="34" charset="0"/>
                <a:ea typeface="Calibri" panose="020F0502020204030204" pitchFamily="34" charset="0"/>
                <a:cs typeface="Calibri" panose="020F0502020204030204" pitchFamily="34" charset="0"/>
              </a:rPr>
              <a:t>The objectives of Lesson 7 are:</a:t>
            </a:r>
          </a:p>
          <a:p>
            <a:pPr algn="ctr">
              <a:buNone/>
            </a:pPr>
            <a:endParaRPr lang="en-SG"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buSzPts val="1000"/>
              <a:buFont typeface="Wingdings" panose="05000000000000000000" pitchFamily="2" charset="2"/>
              <a:buChar char="q"/>
              <a:tabLst>
                <a:tab pos="457200" algn="l"/>
              </a:tabLst>
            </a:pP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What is Divine / Verbal Plenary Inspiration </a:t>
            </a:r>
            <a:r>
              <a:rPr lang="en-US" sz="2400" b="1" dirty="0">
                <a:solidFill>
                  <a:schemeClr val="bg2">
                    <a:lumMod val="60000"/>
                    <a:lumOff val="40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(VPI</a:t>
            </a: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 of the Scriptures in its original language? </a:t>
            </a:r>
          </a:p>
          <a:p>
            <a:pPr>
              <a:lnSpc>
                <a:spcPct val="110000"/>
              </a:lnSpc>
              <a:spcBef>
                <a:spcPts val="0"/>
              </a:spcBef>
              <a:buSzPts val="1000"/>
              <a:buFont typeface="Wingdings" panose="05000000000000000000" pitchFamily="2" charset="2"/>
              <a:buChar char="q"/>
              <a:tabLst>
                <a:tab pos="457200" algn="l"/>
              </a:tabLst>
            </a:pP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What exactly does it mean when we declare that the word of God is </a:t>
            </a:r>
            <a:r>
              <a:rPr lang="en-US" sz="2400" b="1"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inerrant and infallible</a:t>
            </a:r>
            <a:r>
              <a:rPr lang="en-US" sz="2400" dirty="0">
                <a:solidFill>
                  <a:schemeClr val="bg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buSzPts val="1000"/>
              <a:buFont typeface="Wingdings" panose="05000000000000000000" pitchFamily="2" charset="2"/>
              <a:buChar char="q"/>
              <a:tabLst>
                <a:tab pos="457200" algn="l"/>
              </a:tabLst>
            </a:pPr>
            <a:r>
              <a:rPr lang="en-US" sz="3600" dirty="0">
                <a:effectLst/>
                <a:latin typeface="Calibri" panose="020F0502020204030204" pitchFamily="34" charset="0"/>
                <a:ea typeface="Calibri" panose="020F0502020204030204" pitchFamily="34" charset="0"/>
                <a:cs typeface="Calibri" panose="020F0502020204030204" pitchFamily="34" charset="0"/>
              </a:rPr>
              <a:t>Why do we profess that we believe in </a:t>
            </a:r>
            <a:r>
              <a:rPr lang="en-US" sz="3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r>
              <a:rPr lang="en-US" sz="3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The Triune God, Father, Son, and the Holy Spirit</a:t>
            </a:r>
            <a:r>
              <a:rPr lang="en-US" sz="3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en-SG" sz="4000" dirty="0">
              <a:solidFill>
                <a:srgbClr val="FF0000"/>
              </a:solidFill>
            </a:endParaRPr>
          </a:p>
        </p:txBody>
      </p:sp>
    </p:spTree>
    <p:extLst>
      <p:ext uri="{BB962C8B-B14F-4D97-AF65-F5344CB8AC3E}">
        <p14:creationId xmlns:p14="http://schemas.microsoft.com/office/powerpoint/2010/main" val="232950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7E6E0-6DF7-9D8F-168B-C37F8003CC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514DF9-1C8E-A3BE-7F0A-8DEA8DB250E1}"/>
              </a:ext>
            </a:extLst>
          </p:cNvPr>
          <p:cNvSpPr>
            <a:spLocks noGrp="1"/>
          </p:cNvSpPr>
          <p:nvPr>
            <p:ph type="title"/>
          </p:nvPr>
        </p:nvSpPr>
        <p:spPr/>
        <p:txBody>
          <a:bodyPr/>
          <a:lstStyle/>
          <a:p>
            <a:r>
              <a:rPr lang="en-US" sz="4800" b="1" dirty="0">
                <a:latin typeface="Calibri" panose="020F0502020204030204" pitchFamily="34" charset="0"/>
                <a:ea typeface="Calibri" panose="020F0502020204030204" pitchFamily="34" charset="0"/>
                <a:cs typeface="Calibri" panose="020F0502020204030204" pitchFamily="34" charset="0"/>
              </a:rPr>
              <a:t>Question?</a:t>
            </a:r>
            <a:endParaRPr lang="en-SG" sz="48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BBC3E78-4D99-E7B5-E483-B78D36FF2489}"/>
              </a:ext>
            </a:extLst>
          </p:cNvPr>
          <p:cNvSpPr>
            <a:spLocks noGrp="1"/>
          </p:cNvSpPr>
          <p:nvPr>
            <p:ph sz="half" idx="1"/>
          </p:nvPr>
        </p:nvSpPr>
        <p:spPr>
          <a:xfrm>
            <a:off x="1045030" y="2302584"/>
            <a:ext cx="5301342" cy="3151159"/>
          </a:xfrm>
        </p:spPr>
        <p:txBody>
          <a:bodyPr/>
          <a:lstStyle/>
          <a:p>
            <a:pPr algn="just">
              <a:spcBef>
                <a:spcPts val="0"/>
              </a:spcBef>
            </a:pPr>
            <a:r>
              <a:rPr lang="en-US" sz="3600" b="1" dirty="0"/>
              <a:t>Why do we profess that we believe in “The Triune God:</a:t>
            </a:r>
          </a:p>
          <a:p>
            <a:pPr lvl="1" algn="just">
              <a:spcBef>
                <a:spcPts val="0"/>
              </a:spcBef>
              <a:buFont typeface="Wingdings" panose="05000000000000000000" pitchFamily="2" charset="2"/>
              <a:buChar char="q"/>
            </a:pPr>
            <a:r>
              <a:rPr lang="en-US" dirty="0"/>
              <a:t>Father, Son, and the Holy Spirit”. </a:t>
            </a:r>
          </a:p>
          <a:p>
            <a:pPr algn="just"/>
            <a:endParaRPr lang="en-SG" dirty="0"/>
          </a:p>
        </p:txBody>
      </p:sp>
      <p:pic>
        <p:nvPicPr>
          <p:cNvPr id="2" name="Content Placeholder 1">
            <a:extLst>
              <a:ext uri="{FF2B5EF4-FFF2-40B4-BE49-F238E27FC236}">
                <a16:creationId xmlns:a16="http://schemas.microsoft.com/office/drawing/2014/main" id="{1E6C195E-EA01-D44E-CC3E-3F688DADACB3}"/>
              </a:ext>
            </a:extLst>
          </p:cNvPr>
          <p:cNvPicPr>
            <a:picLocks noGrp="1" noChangeAspect="1"/>
          </p:cNvPicPr>
          <p:nvPr>
            <p:ph sz="half" idx="2"/>
          </p:nvPr>
        </p:nvPicPr>
        <p:blipFill>
          <a:blip r:embed="rId2"/>
          <a:stretch>
            <a:fillRect/>
          </a:stretch>
        </p:blipFill>
        <p:spPr>
          <a:xfrm>
            <a:off x="6172200" y="2041327"/>
            <a:ext cx="5181600" cy="3919934"/>
          </a:xfrm>
          <a:prstGeom prst="rect">
            <a:avLst/>
          </a:prstGeom>
        </p:spPr>
      </p:pic>
    </p:spTree>
    <p:extLst>
      <p:ext uri="{BB962C8B-B14F-4D97-AF65-F5344CB8AC3E}">
        <p14:creationId xmlns:p14="http://schemas.microsoft.com/office/powerpoint/2010/main" val="3685502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p:cNvSpPr>
          <p:nvPr>
            <p:ph type="title"/>
          </p:nvPr>
        </p:nvSpPr>
        <p:spPr>
          <a:xfrm>
            <a:off x="2279650" y="188912"/>
            <a:ext cx="7772400" cy="1470026"/>
          </a:xfrm>
          <a:prstGeom prst="rect">
            <a:avLst/>
          </a:prstGeom>
        </p:spPr>
        <p:txBody>
          <a:bodyPr lIns="0" tIns="0" rIns="0" bIns="0" anchor="ctr">
            <a:normAutofit/>
          </a:bodyPr>
          <a:lstStyle>
            <a:lvl1pPr>
              <a:defRPr b="1">
                <a:solidFill>
                  <a:srgbClr val="FFFF00"/>
                </a:solidFill>
              </a:defRPr>
            </a:lvl1pPr>
          </a:lstStyle>
          <a:p>
            <a:pPr>
              <a:defRPr b="0">
                <a:solidFill>
                  <a:srgbClr val="A7A7A7"/>
                </a:solidFill>
              </a:defRPr>
            </a:pPr>
            <a:r>
              <a:rPr b="1">
                <a:solidFill>
                  <a:srgbClr val="FFFF00"/>
                </a:solidFill>
              </a:rPr>
              <a:t>Trinitarinism</a:t>
            </a:r>
          </a:p>
        </p:txBody>
      </p:sp>
      <p:sp>
        <p:nvSpPr>
          <p:cNvPr id="59" name="Shape 59"/>
          <p:cNvSpPr>
            <a:spLocks noGrp="1"/>
          </p:cNvSpPr>
          <p:nvPr>
            <p:ph type="body" idx="1"/>
          </p:nvPr>
        </p:nvSpPr>
        <p:spPr>
          <a:xfrm>
            <a:off x="2135189" y="1700214"/>
            <a:ext cx="7993061" cy="4392613"/>
          </a:xfrm>
          <a:prstGeom prst="rect">
            <a:avLst/>
          </a:prstGeom>
        </p:spPr>
        <p:txBody>
          <a:bodyPr lIns="0" tIns="0" rIns="0" bIns="0">
            <a:normAutofit/>
          </a:bodyPr>
          <a:lstStyle/>
          <a:p>
            <a:pPr algn="l">
              <a:spcBef>
                <a:spcPts val="800"/>
              </a:spcBef>
              <a:buClr>
                <a:schemeClr val="accent3"/>
              </a:buClr>
              <a:buSzPct val="100000"/>
              <a:buFont typeface="Arial"/>
              <a:buChar char="•"/>
            </a:pPr>
            <a:r>
              <a:rPr sz="3600" b="1" dirty="0">
                <a:solidFill>
                  <a:schemeClr val="accent3"/>
                </a:solidFill>
              </a:rPr>
              <a:t> The knowability of God</a:t>
            </a:r>
          </a:p>
          <a:p>
            <a:pPr algn="l">
              <a:spcBef>
                <a:spcPts val="800"/>
              </a:spcBef>
              <a:buClr>
                <a:schemeClr val="accent3"/>
              </a:buClr>
              <a:buSzPct val="100000"/>
              <a:buFont typeface="Arial"/>
              <a:buChar char="•"/>
            </a:pPr>
            <a:r>
              <a:rPr sz="3600" b="1" dirty="0">
                <a:solidFill>
                  <a:schemeClr val="accent3"/>
                </a:solidFill>
              </a:rPr>
              <a:t> The existence of God</a:t>
            </a:r>
          </a:p>
          <a:p>
            <a:pPr algn="l">
              <a:spcBef>
                <a:spcPts val="800"/>
              </a:spcBef>
              <a:buClr>
                <a:schemeClr val="accent3"/>
              </a:buClr>
              <a:buSzPct val="100000"/>
              <a:buFont typeface="Arial"/>
              <a:buChar char="•"/>
            </a:pPr>
            <a:r>
              <a:rPr sz="3600" b="1" dirty="0">
                <a:solidFill>
                  <a:schemeClr val="accent3"/>
                </a:solidFill>
              </a:rPr>
              <a:t> Attributes of God</a:t>
            </a:r>
          </a:p>
          <a:p>
            <a:pPr algn="l">
              <a:spcBef>
                <a:spcPts val="800"/>
              </a:spcBef>
              <a:buClr>
                <a:schemeClr val="accent3"/>
              </a:buClr>
              <a:buSzPct val="100000"/>
              <a:buFont typeface="Arial"/>
              <a:buChar char="•"/>
            </a:pPr>
            <a:r>
              <a:rPr sz="3600" b="1" dirty="0">
                <a:solidFill>
                  <a:schemeClr val="accent3"/>
                </a:solidFill>
              </a:rPr>
              <a:t> </a:t>
            </a:r>
            <a:r>
              <a:rPr sz="3600" b="1" dirty="0">
                <a:solidFill>
                  <a:srgbClr val="FFFF00"/>
                </a:solidFill>
              </a:rPr>
              <a:t>Doctrine of Trinity</a:t>
            </a:r>
          </a:p>
          <a:p>
            <a:pPr algn="l">
              <a:spcBef>
                <a:spcPts val="800"/>
              </a:spcBef>
              <a:buClr>
                <a:schemeClr val="accent3"/>
              </a:buClr>
              <a:buSzPct val="100000"/>
              <a:buFont typeface="Arial"/>
              <a:buChar char="•"/>
            </a:pPr>
            <a:r>
              <a:rPr sz="3600" b="1" dirty="0">
                <a:solidFill>
                  <a:srgbClr val="FFFF00"/>
                </a:solidFill>
              </a:rPr>
              <a:t> </a:t>
            </a:r>
            <a:r>
              <a:rPr sz="3600" b="1" dirty="0">
                <a:solidFill>
                  <a:schemeClr val="accent3"/>
                </a:solidFill>
              </a:rPr>
              <a:t>Deity of Christ</a:t>
            </a:r>
            <a:endParaRPr sz="3600" b="1" dirty="0">
              <a:solidFill>
                <a:srgbClr val="FFFF00"/>
              </a:solidFill>
            </a:endParaRPr>
          </a:p>
          <a:p>
            <a:pPr algn="l">
              <a:spcBef>
                <a:spcPts val="800"/>
              </a:spcBef>
              <a:buClr>
                <a:schemeClr val="accent3"/>
              </a:buClr>
              <a:buSzPct val="100000"/>
              <a:buFont typeface="Arial"/>
              <a:buChar char="•"/>
            </a:pPr>
            <a:r>
              <a:rPr sz="3600" b="1" dirty="0">
                <a:solidFill>
                  <a:schemeClr val="accent3"/>
                </a:solidFill>
              </a:rPr>
              <a:t> The Humanity of Christ</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1.png"/>
          <p:cNvPicPr>
            <a:picLocks noChangeAspect="1"/>
          </p:cNvPicPr>
          <p:nvPr/>
        </p:nvPicPr>
        <p:blipFill>
          <a:blip r:embed="rId2"/>
          <a:stretch>
            <a:fillRect/>
          </a:stretch>
        </p:blipFill>
        <p:spPr>
          <a:xfrm>
            <a:off x="1524000" y="1341437"/>
            <a:ext cx="9144000" cy="3743326"/>
          </a:xfrm>
          <a:prstGeom prst="rect">
            <a:avLst/>
          </a:prstGeom>
          <a:ln w="12700">
            <a:miter lim="400000"/>
          </a:ln>
        </p:spPr>
      </p:pic>
      <p:sp>
        <p:nvSpPr>
          <p:cNvPr id="2" name="TextBox 1"/>
          <p:cNvSpPr txBox="1"/>
          <p:nvPr/>
        </p:nvSpPr>
        <p:spPr>
          <a:xfrm>
            <a:off x="5119607" y="5532895"/>
            <a:ext cx="2665709" cy="923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US" b="1" dirty="0">
                <a:solidFill>
                  <a:srgbClr val="FF0000"/>
                </a:solidFill>
                <a:uFillTx/>
                <a:latin typeface="Helvetica"/>
                <a:cs typeface="Helvetica"/>
                <a:sym typeface="Helvetica"/>
              </a:rPr>
              <a:t>Unity and Plurality.</a:t>
            </a:r>
            <a:endParaRPr lang="en-SG" b="1" dirty="0">
              <a:solidFill>
                <a:srgbClr val="FF0000"/>
              </a:solidFill>
              <a:uFillTx/>
              <a:latin typeface="Helvetica"/>
              <a:cs typeface="Helvetica"/>
              <a:sym typeface="Helvetica"/>
            </a:endParaRPr>
          </a:p>
          <a:p>
            <a:r>
              <a:rPr lang="en-US" b="1" dirty="0">
                <a:solidFill>
                  <a:srgbClr val="333300">
                    <a:lumMod val="25000"/>
                    <a:lumOff val="75000"/>
                  </a:srgbClr>
                </a:solidFill>
                <a:uFillTx/>
                <a:latin typeface="Helvetica"/>
                <a:ea typeface="+mn-ea"/>
                <a:cs typeface="Helvetica"/>
                <a:sym typeface="Helvetica"/>
              </a:rPr>
              <a:t>First Issue that the Church wrestle with.</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image2.png"/>
          <p:cNvPicPr>
            <a:picLocks noChangeAspect="1"/>
          </p:cNvPicPr>
          <p:nvPr/>
        </p:nvPicPr>
        <p:blipFill>
          <a:blip r:embed="rId2"/>
          <a:stretch>
            <a:fillRect/>
          </a:stretch>
        </p:blipFill>
        <p:spPr>
          <a:xfrm>
            <a:off x="1837518" y="467424"/>
            <a:ext cx="8496300" cy="5784850"/>
          </a:xfrm>
          <a:prstGeom prst="rect">
            <a:avLst/>
          </a:prstGeom>
          <a:ln w="12700">
            <a:miter lim="400000"/>
          </a:ln>
        </p:spPr>
      </p:pic>
      <p:sp>
        <p:nvSpPr>
          <p:cNvPr id="2" name="TextBox 1"/>
          <p:cNvSpPr txBox="1"/>
          <p:nvPr/>
        </p:nvSpPr>
        <p:spPr>
          <a:xfrm>
            <a:off x="4494509" y="6252274"/>
            <a:ext cx="3497451"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lang="en-US" sz="1400" dirty="0">
                <a:solidFill>
                  <a:srgbClr val="000000"/>
                </a:solidFill>
                <a:uFillTx/>
                <a:latin typeface="Helvetica"/>
                <a:cs typeface="Helvetica"/>
                <a:sym typeface="Helvetica"/>
              </a:rPr>
              <a:t>Not Contradictory but a Mystery (comprehensibility) </a:t>
            </a:r>
            <a:endParaRPr lang="en-SG" sz="1400" dirty="0">
              <a:solidFill>
                <a:srgbClr val="000000"/>
              </a:solidFill>
              <a:uFillTx/>
              <a:latin typeface="Helvetica"/>
              <a:cs typeface="Helvetica"/>
              <a:sym typeface="Helvetica"/>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377" y="1"/>
            <a:ext cx="8229600" cy="1508125"/>
          </a:xfrm>
        </p:spPr>
        <p:txBody>
          <a:bodyPr/>
          <a:lstStyle/>
          <a:p>
            <a:r>
              <a:rPr lang="en-US" dirty="0">
                <a:solidFill>
                  <a:schemeClr val="accent4"/>
                </a:solidFill>
              </a:rPr>
              <a:t>How did the early Church understand Trinity? </a:t>
            </a:r>
            <a:endParaRPr lang="en-SG" dirty="0"/>
          </a:p>
        </p:txBody>
      </p:sp>
      <p:graphicFrame>
        <p:nvGraphicFramePr>
          <p:cNvPr id="4" name="Table 3"/>
          <p:cNvGraphicFramePr>
            <a:graphicFrameLocks noGrp="1"/>
          </p:cNvGraphicFramePr>
          <p:nvPr>
            <p:extLst>
              <p:ext uri="{D42A27DB-BD31-4B8C-83A1-F6EECF244321}">
                <p14:modId xmlns:p14="http://schemas.microsoft.com/office/powerpoint/2010/main" val="2486112081"/>
              </p:ext>
            </p:extLst>
          </p:nvPr>
        </p:nvGraphicFramePr>
        <p:xfrm>
          <a:off x="512064" y="1627631"/>
          <a:ext cx="11109960" cy="5084065"/>
        </p:xfrm>
        <a:graphic>
          <a:graphicData uri="http://schemas.openxmlformats.org/drawingml/2006/table">
            <a:tbl>
              <a:tblPr firstRow="1" bandRow="1">
                <a:tableStyleId>{5940675A-B579-460E-94D1-54222C63F5DA}</a:tableStyleId>
              </a:tblPr>
              <a:tblGrid>
                <a:gridCol w="5554980">
                  <a:extLst>
                    <a:ext uri="{9D8B030D-6E8A-4147-A177-3AD203B41FA5}">
                      <a16:colId xmlns:a16="http://schemas.microsoft.com/office/drawing/2014/main" val="20000"/>
                    </a:ext>
                  </a:extLst>
                </a:gridCol>
                <a:gridCol w="5554980">
                  <a:extLst>
                    <a:ext uri="{9D8B030D-6E8A-4147-A177-3AD203B41FA5}">
                      <a16:colId xmlns:a16="http://schemas.microsoft.com/office/drawing/2014/main" val="20001"/>
                    </a:ext>
                  </a:extLst>
                </a:gridCol>
              </a:tblGrid>
              <a:tr h="782164">
                <a:tc>
                  <a:txBody>
                    <a:bodyPr/>
                    <a:lstStyle/>
                    <a:p>
                      <a:pPr algn="l"/>
                      <a:r>
                        <a:rPr lang="en-US" sz="1600" b="1" dirty="0" err="1"/>
                        <a:t>Deut</a:t>
                      </a:r>
                      <a:r>
                        <a:rPr lang="en-US" sz="1600" dirty="0"/>
                        <a:t> 6:4 </a:t>
                      </a:r>
                      <a:r>
                        <a:rPr lang="en-US" sz="1600" b="0" i="0" u="none" strike="noStrike" cap="none" spc="0" baseline="0" dirty="0">
                          <a:ln>
                            <a:noFill/>
                          </a:ln>
                          <a:solidFill>
                            <a:schemeClr val="tx1"/>
                          </a:solidFill>
                          <a:effectLst/>
                          <a:uFillTx/>
                          <a:latin typeface="+mn-lt"/>
                          <a:ea typeface="+mn-ea"/>
                          <a:cs typeface="+mn-cs"/>
                          <a:sym typeface="Arial"/>
                        </a:rPr>
                        <a:t>Hear, O Israel: The </a:t>
                      </a:r>
                      <a:r>
                        <a:rPr lang="en-US" sz="1600" b="0" i="0" u="none" strike="noStrike" cap="small" spc="0" baseline="0" dirty="0">
                          <a:ln>
                            <a:noFill/>
                          </a:ln>
                          <a:solidFill>
                            <a:schemeClr val="tx1"/>
                          </a:solidFill>
                          <a:effectLst/>
                          <a:uFillTx/>
                          <a:latin typeface="+mn-lt"/>
                          <a:ea typeface="+mn-ea"/>
                          <a:cs typeface="+mn-cs"/>
                          <a:sym typeface="Arial"/>
                        </a:rPr>
                        <a:t>Lord</a:t>
                      </a:r>
                      <a:r>
                        <a:rPr lang="en-US" sz="1600" b="0" i="0" u="none" strike="noStrike" cap="none" spc="0" baseline="0" dirty="0">
                          <a:ln>
                            <a:noFill/>
                          </a:ln>
                          <a:solidFill>
                            <a:schemeClr val="tx1"/>
                          </a:solidFill>
                          <a:effectLst/>
                          <a:uFillTx/>
                          <a:latin typeface="+mn-lt"/>
                          <a:ea typeface="+mn-ea"/>
                          <a:cs typeface="+mn-cs"/>
                          <a:sym typeface="Arial"/>
                        </a:rPr>
                        <a:t> our </a:t>
                      </a:r>
                      <a:r>
                        <a:rPr lang="en-US" sz="1600" b="1" i="0" u="none" strike="noStrike" cap="none" spc="0" baseline="0" dirty="0">
                          <a:ln>
                            <a:noFill/>
                          </a:ln>
                          <a:solidFill>
                            <a:srgbClr val="FF0000"/>
                          </a:solidFill>
                          <a:effectLst/>
                          <a:uFillTx/>
                          <a:latin typeface="+mn-lt"/>
                          <a:ea typeface="+mn-ea"/>
                          <a:cs typeface="+mn-cs"/>
                          <a:sym typeface="Arial"/>
                        </a:rPr>
                        <a:t>God is one </a:t>
                      </a:r>
                      <a:r>
                        <a:rPr lang="en-US" sz="1600" b="1" i="0" u="none" strike="noStrike" cap="small" spc="0" baseline="0" dirty="0">
                          <a:ln>
                            <a:noFill/>
                          </a:ln>
                          <a:solidFill>
                            <a:srgbClr val="FF0000"/>
                          </a:solidFill>
                          <a:effectLst/>
                          <a:uFillTx/>
                          <a:latin typeface="+mn-lt"/>
                          <a:ea typeface="+mn-ea"/>
                          <a:cs typeface="+mn-cs"/>
                          <a:sym typeface="Arial"/>
                        </a:rPr>
                        <a:t>Lord</a:t>
                      </a:r>
                      <a:r>
                        <a:rPr lang="en-US" sz="1600" b="1" i="0" u="none" strike="noStrike" cap="none" spc="0" baseline="0" dirty="0">
                          <a:ln>
                            <a:noFill/>
                          </a:ln>
                          <a:solidFill>
                            <a:srgbClr val="FF0000"/>
                          </a:solidFill>
                          <a:effectLst/>
                          <a:uFillTx/>
                          <a:latin typeface="+mn-lt"/>
                          <a:ea typeface="+mn-ea"/>
                          <a:cs typeface="+mn-cs"/>
                          <a:sym typeface="Arial"/>
                        </a:rPr>
                        <a:t>:</a:t>
                      </a:r>
                      <a:endParaRPr lang="en-SG" sz="1600" b="1" dirty="0">
                        <a:solidFill>
                          <a:srgbClr val="FF0000"/>
                        </a:solidFill>
                      </a:endParaRPr>
                    </a:p>
                  </a:txBody>
                  <a:tcPr/>
                </a:tc>
                <a:tc>
                  <a:txBody>
                    <a:bodyPr/>
                    <a:lstStyle/>
                    <a:p>
                      <a:pPr algn="l"/>
                      <a:r>
                        <a:rPr lang="en-US" sz="1600" b="1" dirty="0"/>
                        <a:t>John 17 </a:t>
                      </a:r>
                      <a:r>
                        <a:rPr lang="en-US" sz="1600" b="1" i="0" u="none" strike="noStrike" cap="none" spc="0" baseline="30000" dirty="0">
                          <a:ln>
                            <a:noFill/>
                          </a:ln>
                          <a:solidFill>
                            <a:schemeClr val="tx1"/>
                          </a:solidFill>
                          <a:effectLst/>
                          <a:uFillTx/>
                          <a:latin typeface="+mn-lt"/>
                          <a:ea typeface="+mn-ea"/>
                          <a:cs typeface="+mn-cs"/>
                          <a:sym typeface="Arial"/>
                        </a:rPr>
                        <a:t>3 </a:t>
                      </a:r>
                      <a:r>
                        <a:rPr lang="en-US" sz="1600" b="0" i="0" u="none" strike="noStrike" cap="none" spc="0" baseline="0" dirty="0">
                          <a:ln>
                            <a:noFill/>
                          </a:ln>
                          <a:solidFill>
                            <a:schemeClr val="tx1"/>
                          </a:solidFill>
                          <a:effectLst/>
                          <a:uFillTx/>
                          <a:latin typeface="+mn-lt"/>
                          <a:ea typeface="+mn-ea"/>
                          <a:cs typeface="+mn-cs"/>
                          <a:sym typeface="Arial"/>
                        </a:rPr>
                        <a:t>And this is life eternal, that they might know thee the </a:t>
                      </a:r>
                      <a:r>
                        <a:rPr lang="en-US" sz="1600" b="1" i="0" u="none" strike="noStrike" cap="none" spc="0" baseline="0" dirty="0">
                          <a:ln>
                            <a:noFill/>
                          </a:ln>
                          <a:solidFill>
                            <a:srgbClr val="FF0000"/>
                          </a:solidFill>
                          <a:effectLst/>
                          <a:uFillTx/>
                          <a:latin typeface="+mn-lt"/>
                          <a:ea typeface="+mn-ea"/>
                          <a:cs typeface="+mn-cs"/>
                          <a:sym typeface="Arial"/>
                        </a:rPr>
                        <a:t>only true God</a:t>
                      </a:r>
                      <a:r>
                        <a:rPr lang="en-US" sz="1600" b="0" i="0" u="none" strike="noStrike" cap="none" spc="0" baseline="0" dirty="0">
                          <a:ln>
                            <a:noFill/>
                          </a:ln>
                          <a:solidFill>
                            <a:schemeClr val="tx1"/>
                          </a:solidFill>
                          <a:effectLst/>
                          <a:uFillTx/>
                          <a:latin typeface="+mn-lt"/>
                          <a:ea typeface="+mn-ea"/>
                          <a:cs typeface="+mn-cs"/>
                          <a:sym typeface="Arial"/>
                        </a:rPr>
                        <a:t>, and Jesus Christ, whom thou hast sent.</a:t>
                      </a:r>
                      <a:endParaRPr lang="en-SG" sz="1600" dirty="0"/>
                    </a:p>
                  </a:txBody>
                  <a:tcPr/>
                </a:tc>
                <a:extLst>
                  <a:ext uri="{0D108BD9-81ED-4DB2-BD59-A6C34878D82A}">
                    <a16:rowId xmlns:a16="http://schemas.microsoft.com/office/drawing/2014/main" val="10000"/>
                  </a:ext>
                </a:extLst>
              </a:tr>
              <a:tr h="3519737">
                <a:tc>
                  <a:txBody>
                    <a:bodyPr/>
                    <a:lstStyle/>
                    <a:p>
                      <a:pPr algn="l"/>
                      <a:r>
                        <a:rPr lang="en-US" sz="1600" b="1" i="0" u="none" strike="noStrike" cap="none" spc="0" baseline="0" dirty="0">
                          <a:ln>
                            <a:noFill/>
                          </a:ln>
                          <a:solidFill>
                            <a:schemeClr val="tx1"/>
                          </a:solidFill>
                          <a:effectLst/>
                          <a:uFillTx/>
                          <a:latin typeface="+mn-lt"/>
                          <a:ea typeface="+mn-ea"/>
                          <a:cs typeface="+mn-cs"/>
                          <a:sym typeface="Arial"/>
                        </a:rPr>
                        <a:t>Isaiah 44</a:t>
                      </a:r>
                      <a:r>
                        <a:rPr lang="en-US" sz="1600" b="0" i="0" u="none" strike="noStrike" cap="none" spc="0" baseline="0" dirty="0">
                          <a:ln>
                            <a:noFill/>
                          </a:ln>
                          <a:solidFill>
                            <a:schemeClr val="tx1"/>
                          </a:solidFill>
                          <a:effectLst/>
                          <a:uFillTx/>
                          <a:latin typeface="+mn-lt"/>
                          <a:ea typeface="+mn-ea"/>
                          <a:cs typeface="+mn-cs"/>
                          <a:sym typeface="Arial"/>
                        </a:rPr>
                        <a:t>: </a:t>
                      </a:r>
                      <a:r>
                        <a:rPr lang="en-US" sz="1600" b="1" i="0" u="none" strike="noStrike" cap="none" spc="0" baseline="30000" dirty="0">
                          <a:ln>
                            <a:noFill/>
                          </a:ln>
                          <a:solidFill>
                            <a:schemeClr val="tx1"/>
                          </a:solidFill>
                          <a:effectLst/>
                          <a:uFillTx/>
                          <a:latin typeface="+mn-lt"/>
                          <a:ea typeface="+mn-ea"/>
                          <a:cs typeface="+mn-cs"/>
                          <a:sym typeface="Arial"/>
                        </a:rPr>
                        <a:t>6 </a:t>
                      </a:r>
                      <a:r>
                        <a:rPr lang="en-US" sz="1600" b="0" i="0" u="none" strike="noStrike" cap="none" spc="0" baseline="0" dirty="0">
                          <a:ln>
                            <a:noFill/>
                          </a:ln>
                          <a:solidFill>
                            <a:schemeClr val="tx1"/>
                          </a:solidFill>
                          <a:effectLst/>
                          <a:uFillTx/>
                          <a:latin typeface="+mn-lt"/>
                          <a:ea typeface="+mn-ea"/>
                          <a:cs typeface="+mn-cs"/>
                          <a:sym typeface="Arial"/>
                        </a:rPr>
                        <a:t>Thus </a:t>
                      </a:r>
                      <a:r>
                        <a:rPr lang="en-US" sz="1600" b="0" i="0" u="none" strike="noStrike" cap="none" spc="0" baseline="0" dirty="0" err="1">
                          <a:ln>
                            <a:noFill/>
                          </a:ln>
                          <a:solidFill>
                            <a:schemeClr val="tx1"/>
                          </a:solidFill>
                          <a:effectLst/>
                          <a:uFillTx/>
                          <a:latin typeface="+mn-lt"/>
                          <a:ea typeface="+mn-ea"/>
                          <a:cs typeface="+mn-cs"/>
                          <a:sym typeface="Arial"/>
                        </a:rPr>
                        <a:t>saith</a:t>
                      </a:r>
                      <a:r>
                        <a:rPr lang="en-US" sz="1600" b="0" i="0" u="none" strike="noStrike" cap="none" spc="0" baseline="0" dirty="0">
                          <a:ln>
                            <a:noFill/>
                          </a:ln>
                          <a:solidFill>
                            <a:schemeClr val="tx1"/>
                          </a:solidFill>
                          <a:effectLst/>
                          <a:uFillTx/>
                          <a:latin typeface="+mn-lt"/>
                          <a:ea typeface="+mn-ea"/>
                          <a:cs typeface="+mn-cs"/>
                          <a:sym typeface="Arial"/>
                        </a:rPr>
                        <a:t> the </a:t>
                      </a:r>
                      <a:r>
                        <a:rPr lang="en-US" sz="1600" b="0" i="0" u="none" strike="noStrike" cap="small" spc="0" baseline="0" dirty="0">
                          <a:ln>
                            <a:noFill/>
                          </a:ln>
                          <a:solidFill>
                            <a:schemeClr val="tx1"/>
                          </a:solidFill>
                          <a:effectLst/>
                          <a:uFillTx/>
                          <a:latin typeface="+mn-lt"/>
                          <a:ea typeface="+mn-ea"/>
                          <a:cs typeface="+mn-cs"/>
                          <a:sym typeface="Arial"/>
                        </a:rPr>
                        <a:t>Lord</a:t>
                      </a:r>
                      <a:r>
                        <a:rPr lang="en-US" sz="1600" b="0" i="0" u="none" strike="noStrike" cap="none" spc="0" baseline="0" dirty="0">
                          <a:ln>
                            <a:noFill/>
                          </a:ln>
                          <a:solidFill>
                            <a:schemeClr val="tx1"/>
                          </a:solidFill>
                          <a:effectLst/>
                          <a:uFillTx/>
                          <a:latin typeface="+mn-lt"/>
                          <a:ea typeface="+mn-ea"/>
                          <a:cs typeface="+mn-cs"/>
                          <a:sym typeface="Arial"/>
                        </a:rPr>
                        <a:t> the King of Israel, and his Isaiah redeemer the </a:t>
                      </a:r>
                      <a:r>
                        <a:rPr lang="en-US" sz="1600" b="0" i="0" u="none" strike="noStrike" cap="small" spc="0" baseline="0" dirty="0">
                          <a:ln>
                            <a:noFill/>
                          </a:ln>
                          <a:solidFill>
                            <a:schemeClr val="tx1"/>
                          </a:solidFill>
                          <a:effectLst/>
                          <a:uFillTx/>
                          <a:latin typeface="+mn-lt"/>
                          <a:ea typeface="+mn-ea"/>
                          <a:cs typeface="+mn-cs"/>
                          <a:sym typeface="Arial"/>
                        </a:rPr>
                        <a:t>Lord</a:t>
                      </a:r>
                      <a:r>
                        <a:rPr lang="en-US" sz="1600" b="0" i="0" u="none" strike="noStrike" cap="none" spc="0" baseline="0" dirty="0">
                          <a:ln>
                            <a:noFill/>
                          </a:ln>
                          <a:solidFill>
                            <a:schemeClr val="tx1"/>
                          </a:solidFill>
                          <a:effectLst/>
                          <a:uFillTx/>
                          <a:latin typeface="+mn-lt"/>
                          <a:ea typeface="+mn-ea"/>
                          <a:cs typeface="+mn-cs"/>
                          <a:sym typeface="Arial"/>
                        </a:rPr>
                        <a:t> of hosts; I am the first, and I am the last; and </a:t>
                      </a:r>
                      <a:r>
                        <a:rPr lang="en-US" sz="1600" b="1" i="0" u="none" strike="noStrike" cap="none" spc="0" baseline="0" dirty="0">
                          <a:ln>
                            <a:noFill/>
                          </a:ln>
                          <a:solidFill>
                            <a:srgbClr val="FF0000"/>
                          </a:solidFill>
                          <a:effectLst/>
                          <a:uFillTx/>
                          <a:latin typeface="+mn-lt"/>
                          <a:ea typeface="+mn-ea"/>
                          <a:cs typeface="+mn-cs"/>
                          <a:sym typeface="Arial"/>
                        </a:rPr>
                        <a:t>beside me there is no God.</a:t>
                      </a:r>
                    </a:p>
                    <a:p>
                      <a:pPr algn="l"/>
                      <a:endParaRPr lang="en-US" sz="1600" b="1" i="0" u="none" strike="noStrike" cap="none" spc="0" baseline="0" dirty="0">
                        <a:ln>
                          <a:noFill/>
                        </a:ln>
                        <a:solidFill>
                          <a:srgbClr val="FF0000"/>
                        </a:solidFill>
                        <a:effectLst/>
                        <a:uFillTx/>
                        <a:latin typeface="+mn-lt"/>
                        <a:ea typeface="+mn-ea"/>
                        <a:cs typeface="+mn-cs"/>
                        <a:sym typeface="Arial"/>
                      </a:endParaRPr>
                    </a:p>
                    <a:p>
                      <a:pPr algn="l"/>
                      <a:r>
                        <a:rPr lang="en-US" sz="1600" b="1" i="0" u="none" strike="noStrike" cap="none" spc="0" baseline="30000" dirty="0">
                          <a:ln>
                            <a:noFill/>
                          </a:ln>
                          <a:solidFill>
                            <a:schemeClr val="tx1"/>
                          </a:solidFill>
                          <a:effectLst/>
                          <a:uFillTx/>
                          <a:latin typeface="+mn-lt"/>
                          <a:ea typeface="+mn-ea"/>
                          <a:cs typeface="+mn-cs"/>
                          <a:sym typeface="Arial"/>
                        </a:rPr>
                        <a:t>7 </a:t>
                      </a:r>
                      <a:r>
                        <a:rPr lang="en-US" sz="1600" b="0" i="0" u="none" strike="noStrike" cap="none" spc="0" baseline="0" dirty="0">
                          <a:ln>
                            <a:noFill/>
                          </a:ln>
                          <a:solidFill>
                            <a:schemeClr val="tx1"/>
                          </a:solidFill>
                          <a:effectLst/>
                          <a:uFillTx/>
                          <a:latin typeface="+mn-lt"/>
                          <a:ea typeface="+mn-ea"/>
                          <a:cs typeface="+mn-cs"/>
                          <a:sym typeface="Arial"/>
                        </a:rPr>
                        <a:t>And who, as I, shall call, and shall declare it, and set it in order for me, since I appointed the ancient people? and the things that are coming, and shall come, let them shew unto them.</a:t>
                      </a:r>
                    </a:p>
                    <a:p>
                      <a:pPr algn="l"/>
                      <a:endParaRPr lang="en-US" sz="1600" b="0" i="0" u="none" strike="noStrike" cap="none" spc="0" baseline="0" dirty="0">
                        <a:ln>
                          <a:noFill/>
                        </a:ln>
                        <a:solidFill>
                          <a:schemeClr val="tx1"/>
                        </a:solidFill>
                        <a:effectLst/>
                        <a:uFillTx/>
                        <a:latin typeface="+mn-lt"/>
                        <a:ea typeface="+mn-ea"/>
                        <a:cs typeface="+mn-cs"/>
                        <a:sym typeface="Arial"/>
                      </a:endParaRPr>
                    </a:p>
                    <a:p>
                      <a:pPr algn="l"/>
                      <a:r>
                        <a:rPr lang="en-US" sz="1600" b="1" i="0" u="none" strike="noStrike" cap="none" spc="0" baseline="30000" dirty="0">
                          <a:ln>
                            <a:noFill/>
                          </a:ln>
                          <a:solidFill>
                            <a:schemeClr val="tx1"/>
                          </a:solidFill>
                          <a:effectLst/>
                          <a:uFillTx/>
                          <a:latin typeface="+mn-lt"/>
                          <a:ea typeface="+mn-ea"/>
                          <a:cs typeface="+mn-cs"/>
                          <a:sym typeface="Arial"/>
                        </a:rPr>
                        <a:t>8 </a:t>
                      </a:r>
                      <a:r>
                        <a:rPr lang="en-US" sz="1600" b="0" i="0" u="none" strike="noStrike" cap="none" spc="0" baseline="0" dirty="0">
                          <a:ln>
                            <a:noFill/>
                          </a:ln>
                          <a:solidFill>
                            <a:schemeClr val="tx1"/>
                          </a:solidFill>
                          <a:effectLst/>
                          <a:uFillTx/>
                          <a:latin typeface="+mn-lt"/>
                          <a:ea typeface="+mn-ea"/>
                          <a:cs typeface="+mn-cs"/>
                          <a:sym typeface="Arial"/>
                        </a:rPr>
                        <a:t>Fear ye not, neither be afraid: have not I told thee from that time, and have declared it? ye are even my witnesses</a:t>
                      </a:r>
                      <a:r>
                        <a:rPr lang="en-US" sz="1600" b="1" i="0" u="none" strike="noStrike" cap="none" spc="0" baseline="0" dirty="0">
                          <a:ln>
                            <a:noFill/>
                          </a:ln>
                          <a:solidFill>
                            <a:srgbClr val="FF0000"/>
                          </a:solidFill>
                          <a:effectLst/>
                          <a:uFillTx/>
                          <a:latin typeface="+mn-lt"/>
                          <a:ea typeface="+mn-ea"/>
                          <a:cs typeface="+mn-cs"/>
                          <a:sym typeface="Arial"/>
                        </a:rPr>
                        <a:t>. Is there a God beside me? yea, there is no God; I know not any.</a:t>
                      </a:r>
                    </a:p>
                    <a:p>
                      <a:pPr algn="l"/>
                      <a:endParaRPr lang="en-SG" sz="1600" dirty="0"/>
                    </a:p>
                  </a:txBody>
                  <a:tcPr/>
                </a:tc>
                <a:tc>
                  <a:txBody>
                    <a:bodyPr/>
                    <a:lstStyle/>
                    <a:p>
                      <a:pPr algn="l"/>
                      <a:r>
                        <a:rPr lang="en-US" sz="1600" b="1" dirty="0"/>
                        <a:t>1 </a:t>
                      </a:r>
                      <a:r>
                        <a:rPr lang="en-US" sz="1600" b="1" dirty="0" err="1"/>
                        <a:t>Cor</a:t>
                      </a:r>
                      <a:r>
                        <a:rPr lang="en-US" sz="1600" b="1" dirty="0"/>
                        <a:t> 8 </a:t>
                      </a:r>
                      <a:r>
                        <a:rPr lang="en-US" sz="1600" b="1" i="0" u="none" strike="noStrike" cap="none" spc="0" baseline="30000" dirty="0">
                          <a:ln>
                            <a:noFill/>
                          </a:ln>
                          <a:solidFill>
                            <a:schemeClr val="tx1"/>
                          </a:solidFill>
                          <a:effectLst/>
                          <a:uFillTx/>
                          <a:latin typeface="+mn-lt"/>
                          <a:ea typeface="+mn-ea"/>
                          <a:cs typeface="+mn-cs"/>
                          <a:sym typeface="Arial"/>
                        </a:rPr>
                        <a:t>4 </a:t>
                      </a:r>
                      <a:r>
                        <a:rPr lang="en-US" sz="1600" b="0" i="0" u="none" strike="noStrike" cap="none" spc="0" baseline="0" dirty="0">
                          <a:ln>
                            <a:noFill/>
                          </a:ln>
                          <a:solidFill>
                            <a:schemeClr val="tx1"/>
                          </a:solidFill>
                          <a:effectLst/>
                          <a:uFillTx/>
                          <a:latin typeface="+mn-lt"/>
                          <a:ea typeface="+mn-ea"/>
                          <a:cs typeface="+mn-cs"/>
                          <a:sym typeface="Arial"/>
                        </a:rPr>
                        <a:t>As concerning therefore the eating of those things that are offered in sacrifice unto idols, we know that an idol is nothing in the world, and that there is </a:t>
                      </a:r>
                      <a:r>
                        <a:rPr lang="en-US" sz="1600" b="1" i="0" u="none" strike="noStrike" cap="none" spc="0" baseline="0" dirty="0">
                          <a:ln>
                            <a:noFill/>
                          </a:ln>
                          <a:solidFill>
                            <a:srgbClr val="FF0000"/>
                          </a:solidFill>
                          <a:effectLst/>
                          <a:uFillTx/>
                          <a:latin typeface="+mn-lt"/>
                          <a:ea typeface="+mn-ea"/>
                          <a:cs typeface="+mn-cs"/>
                          <a:sym typeface="Arial"/>
                        </a:rPr>
                        <a:t>none other God but one.</a:t>
                      </a:r>
                    </a:p>
                    <a:p>
                      <a:pPr algn="l"/>
                      <a:endParaRPr lang="en-US" sz="1600" b="1" i="0" u="none" strike="noStrike" cap="none" spc="0" baseline="0" dirty="0">
                        <a:ln>
                          <a:noFill/>
                        </a:ln>
                        <a:solidFill>
                          <a:srgbClr val="FF0000"/>
                        </a:solidFill>
                        <a:effectLst/>
                        <a:uFillTx/>
                        <a:latin typeface="+mn-lt"/>
                        <a:ea typeface="+mn-ea"/>
                        <a:cs typeface="+mn-cs"/>
                        <a:sym typeface="Arial"/>
                      </a:endParaRPr>
                    </a:p>
                    <a:p>
                      <a:pPr algn="l"/>
                      <a:r>
                        <a:rPr lang="en-US" sz="1600" b="1" i="0" u="none" strike="noStrike" cap="none" spc="0" baseline="30000" dirty="0">
                          <a:ln>
                            <a:noFill/>
                          </a:ln>
                          <a:solidFill>
                            <a:schemeClr val="tx1"/>
                          </a:solidFill>
                          <a:effectLst/>
                          <a:uFillTx/>
                          <a:latin typeface="+mn-lt"/>
                          <a:ea typeface="+mn-ea"/>
                          <a:cs typeface="+mn-cs"/>
                          <a:sym typeface="Arial"/>
                        </a:rPr>
                        <a:t>5 </a:t>
                      </a:r>
                      <a:r>
                        <a:rPr lang="en-US" sz="1600" b="0" i="0" u="none" strike="noStrike" cap="none" spc="0" baseline="0" dirty="0">
                          <a:ln>
                            <a:noFill/>
                          </a:ln>
                          <a:solidFill>
                            <a:schemeClr val="tx1"/>
                          </a:solidFill>
                          <a:effectLst/>
                          <a:uFillTx/>
                          <a:latin typeface="+mn-lt"/>
                          <a:ea typeface="+mn-ea"/>
                          <a:cs typeface="+mn-cs"/>
                          <a:sym typeface="Arial"/>
                        </a:rPr>
                        <a:t>For though there be that are called gods, whether in heaven or in earth, (as there be gods many, and lords many,)</a:t>
                      </a:r>
                    </a:p>
                    <a:p>
                      <a:pPr algn="l"/>
                      <a:endParaRPr lang="en-US" sz="1600" b="0" i="0" u="none" strike="noStrike" cap="none" spc="0" baseline="0" dirty="0">
                        <a:ln>
                          <a:noFill/>
                        </a:ln>
                        <a:solidFill>
                          <a:schemeClr val="tx1"/>
                        </a:solidFill>
                        <a:effectLst/>
                        <a:uFillTx/>
                        <a:latin typeface="+mn-lt"/>
                        <a:ea typeface="+mn-ea"/>
                        <a:cs typeface="+mn-cs"/>
                        <a:sym typeface="Arial"/>
                      </a:endParaRPr>
                    </a:p>
                    <a:p>
                      <a:pPr algn="l"/>
                      <a:r>
                        <a:rPr lang="en-US" sz="1600" b="1" i="0" u="none" strike="noStrike" cap="none" spc="0" baseline="30000" dirty="0">
                          <a:ln>
                            <a:noFill/>
                          </a:ln>
                          <a:solidFill>
                            <a:schemeClr val="tx1"/>
                          </a:solidFill>
                          <a:effectLst/>
                          <a:uFillTx/>
                          <a:latin typeface="+mn-lt"/>
                          <a:ea typeface="+mn-ea"/>
                          <a:cs typeface="+mn-cs"/>
                          <a:sym typeface="Arial"/>
                        </a:rPr>
                        <a:t>6 </a:t>
                      </a:r>
                      <a:r>
                        <a:rPr lang="en-US" sz="1600" b="0" i="0" u="none" strike="noStrike" cap="none" spc="0" baseline="0" dirty="0">
                          <a:ln>
                            <a:noFill/>
                          </a:ln>
                          <a:solidFill>
                            <a:schemeClr val="tx1"/>
                          </a:solidFill>
                          <a:effectLst/>
                          <a:uFillTx/>
                          <a:latin typeface="+mn-lt"/>
                          <a:ea typeface="+mn-ea"/>
                          <a:cs typeface="+mn-cs"/>
                          <a:sym typeface="Arial"/>
                        </a:rPr>
                        <a:t>But to us there is </a:t>
                      </a:r>
                      <a:r>
                        <a:rPr lang="en-US" sz="1600" b="1" i="0" u="none" strike="noStrike" cap="none" spc="0" baseline="0" dirty="0">
                          <a:ln>
                            <a:noFill/>
                          </a:ln>
                          <a:solidFill>
                            <a:srgbClr val="FF0000"/>
                          </a:solidFill>
                          <a:effectLst/>
                          <a:uFillTx/>
                          <a:latin typeface="+mn-lt"/>
                          <a:ea typeface="+mn-ea"/>
                          <a:cs typeface="+mn-cs"/>
                          <a:sym typeface="Arial"/>
                        </a:rPr>
                        <a:t>but one God</a:t>
                      </a:r>
                      <a:r>
                        <a:rPr lang="en-US" sz="1600" b="0" i="0" u="none" strike="noStrike" cap="none" spc="0" baseline="0" dirty="0">
                          <a:ln>
                            <a:noFill/>
                          </a:ln>
                          <a:solidFill>
                            <a:schemeClr val="tx1"/>
                          </a:solidFill>
                          <a:effectLst/>
                          <a:uFillTx/>
                          <a:latin typeface="+mn-lt"/>
                          <a:ea typeface="+mn-ea"/>
                          <a:cs typeface="+mn-cs"/>
                          <a:sym typeface="Arial"/>
                        </a:rPr>
                        <a:t>, the Father, of whom are all things, and we in him; and one Lord Jesus Christ, by whom are all things, and we by him.</a:t>
                      </a:r>
                    </a:p>
                    <a:p>
                      <a:pPr algn="l"/>
                      <a:endParaRPr lang="en-SG" sz="1600" dirty="0"/>
                    </a:p>
                  </a:txBody>
                  <a:tcPr/>
                </a:tc>
                <a:extLst>
                  <a:ext uri="{0D108BD9-81ED-4DB2-BD59-A6C34878D82A}">
                    <a16:rowId xmlns:a16="http://schemas.microsoft.com/office/drawing/2014/main" val="10001"/>
                  </a:ext>
                </a:extLst>
              </a:tr>
              <a:tr h="782164">
                <a:tc>
                  <a:txBody>
                    <a:bodyPr/>
                    <a:lstStyle/>
                    <a:p>
                      <a:pPr algn="l"/>
                      <a:endParaRPr lang="en-SG" sz="1600" dirty="0"/>
                    </a:p>
                  </a:txBody>
                  <a:tcPr/>
                </a:tc>
                <a:tc>
                  <a:txBody>
                    <a:bodyPr/>
                    <a:lstStyle/>
                    <a:p>
                      <a:pPr algn="l"/>
                      <a:r>
                        <a:rPr lang="en-US" sz="1600" b="1" dirty="0"/>
                        <a:t>1 Tim 2</a:t>
                      </a:r>
                      <a:r>
                        <a:rPr lang="en-US" sz="1600" dirty="0"/>
                        <a:t> </a:t>
                      </a:r>
                      <a:r>
                        <a:rPr lang="en-US" sz="1600" b="1" i="0" u="none" strike="noStrike" cap="none" spc="0" baseline="30000" dirty="0">
                          <a:ln>
                            <a:noFill/>
                          </a:ln>
                          <a:solidFill>
                            <a:schemeClr val="tx1"/>
                          </a:solidFill>
                          <a:effectLst/>
                          <a:uFillTx/>
                          <a:latin typeface="+mn-lt"/>
                          <a:ea typeface="+mn-ea"/>
                          <a:cs typeface="+mn-cs"/>
                          <a:sym typeface="Arial"/>
                        </a:rPr>
                        <a:t>5 </a:t>
                      </a:r>
                      <a:r>
                        <a:rPr lang="en-US" sz="1600" b="0" i="0" u="none" strike="noStrike" cap="none" spc="0" baseline="0" dirty="0">
                          <a:ln>
                            <a:noFill/>
                          </a:ln>
                          <a:solidFill>
                            <a:schemeClr val="tx1"/>
                          </a:solidFill>
                          <a:effectLst/>
                          <a:uFillTx/>
                          <a:latin typeface="+mn-lt"/>
                          <a:ea typeface="+mn-ea"/>
                          <a:cs typeface="+mn-cs"/>
                          <a:sym typeface="Arial"/>
                        </a:rPr>
                        <a:t>For </a:t>
                      </a:r>
                      <a:r>
                        <a:rPr lang="en-US" sz="1600" b="1" i="0" u="none" strike="noStrike" cap="none" spc="0" baseline="0" dirty="0">
                          <a:ln>
                            <a:noFill/>
                          </a:ln>
                          <a:solidFill>
                            <a:srgbClr val="FF0000"/>
                          </a:solidFill>
                          <a:effectLst/>
                          <a:uFillTx/>
                          <a:latin typeface="+mn-lt"/>
                          <a:ea typeface="+mn-ea"/>
                          <a:cs typeface="+mn-cs"/>
                          <a:sym typeface="Arial"/>
                        </a:rPr>
                        <a:t>there is one God</a:t>
                      </a:r>
                      <a:r>
                        <a:rPr lang="en-US" sz="1600" b="0" i="0" u="none" strike="noStrike" cap="none" spc="0" baseline="0" dirty="0">
                          <a:ln>
                            <a:noFill/>
                          </a:ln>
                          <a:solidFill>
                            <a:schemeClr val="tx1"/>
                          </a:solidFill>
                          <a:effectLst/>
                          <a:uFillTx/>
                          <a:latin typeface="+mn-lt"/>
                          <a:ea typeface="+mn-ea"/>
                          <a:cs typeface="+mn-cs"/>
                          <a:sym typeface="Arial"/>
                        </a:rPr>
                        <a:t>, and one mediator between God and men, the man Christ Jesus;</a:t>
                      </a:r>
                      <a:endParaRPr lang="en-SG" sz="16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950251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616" y="274320"/>
            <a:ext cx="9336024" cy="6361626"/>
          </a:xfrm>
          <a:prstGeom prst="rect">
            <a:avLst/>
          </a:prstGeom>
        </p:spPr>
      </p:pic>
    </p:spTree>
    <p:extLst>
      <p:ext uri="{BB962C8B-B14F-4D97-AF65-F5344CB8AC3E}">
        <p14:creationId xmlns:p14="http://schemas.microsoft.com/office/powerpoint/2010/main" val="4021179413"/>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93094637"/>
              </p:ext>
            </p:extLst>
          </p:nvPr>
        </p:nvGraphicFramePr>
        <p:xfrm>
          <a:off x="786384" y="408122"/>
          <a:ext cx="10561320" cy="622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4286275"/>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body" idx="1"/>
          </p:nvPr>
        </p:nvSpPr>
        <p:spPr>
          <a:xfrm>
            <a:off x="996696" y="1341438"/>
            <a:ext cx="10067544" cy="5257801"/>
          </a:xfrm>
          <a:prstGeom prst="rect">
            <a:avLst/>
          </a:prstGeom>
        </p:spPr>
        <p:txBody>
          <a:bodyPr>
            <a:normAutofit/>
          </a:bodyPr>
          <a:lstStyle/>
          <a:p>
            <a:pPr marL="257175" indent="-257175">
              <a:lnSpc>
                <a:spcPct val="90000"/>
              </a:lnSpc>
              <a:buFont typeface="Helvetica"/>
              <a:buChar char="➢"/>
            </a:pPr>
            <a:r>
              <a:rPr sz="2400" dirty="0" err="1"/>
              <a:t>Deut</a:t>
            </a:r>
            <a:r>
              <a:rPr sz="2400" dirty="0"/>
              <a:t> 6:4 - Hear, O Israel: The Lord our God is one Lord: </a:t>
            </a:r>
          </a:p>
          <a:p>
            <a:pPr>
              <a:lnSpc>
                <a:spcPct val="90000"/>
              </a:lnSpc>
              <a:buFont typeface="Helvetica"/>
              <a:buChar char="➢"/>
            </a:pPr>
            <a:endParaRPr sz="2400" dirty="0"/>
          </a:p>
          <a:p>
            <a:pPr marL="257175" indent="-257175">
              <a:lnSpc>
                <a:spcPct val="90000"/>
              </a:lnSpc>
              <a:buFont typeface="Helvetica"/>
              <a:buChar char="➢"/>
            </a:pPr>
            <a:r>
              <a:rPr sz="2400" dirty="0"/>
              <a:t>Isa 44:6 -  Thus saith the Lord the King of Israel, and his redeemer the Lord of hosts; I am the first, and I am the last; and beside me there is no God. </a:t>
            </a:r>
          </a:p>
          <a:p>
            <a:pPr>
              <a:lnSpc>
                <a:spcPct val="90000"/>
              </a:lnSpc>
              <a:buSzTx/>
              <a:buNone/>
            </a:pPr>
            <a:endParaRPr sz="2400" dirty="0"/>
          </a:p>
          <a:p>
            <a:pPr marL="257175" indent="-257175">
              <a:lnSpc>
                <a:spcPct val="90000"/>
              </a:lnSpc>
              <a:buFont typeface="Helvetica"/>
              <a:buChar char="➢"/>
            </a:pPr>
            <a:r>
              <a:rPr sz="2400" dirty="0"/>
              <a:t>Isa 44:8b - Fear ye not, neither be afraid: have not I told thee from that time, and have declared it? ye are even my witnesses. </a:t>
            </a:r>
            <a:r>
              <a:rPr sz="2400" b="1" dirty="0">
                <a:solidFill>
                  <a:srgbClr val="FF3300"/>
                </a:solidFill>
              </a:rPr>
              <a:t>Is there a God beside me? yea, there is no God; I know not any.</a:t>
            </a:r>
            <a:r>
              <a:rPr sz="2400" b="1" dirty="0"/>
              <a:t> </a:t>
            </a:r>
          </a:p>
          <a:p>
            <a:pPr>
              <a:lnSpc>
                <a:spcPct val="90000"/>
              </a:lnSpc>
              <a:buFont typeface="Helvetica"/>
              <a:buChar char="➢"/>
            </a:pPr>
            <a:endParaRPr sz="2400" b="1" dirty="0"/>
          </a:p>
          <a:p>
            <a:pPr marL="257175" indent="-257175">
              <a:lnSpc>
                <a:spcPct val="90000"/>
              </a:lnSpc>
              <a:buFont typeface="Helvetica"/>
              <a:buChar char="➢"/>
            </a:pPr>
            <a:r>
              <a:rPr sz="2400" dirty="0"/>
              <a:t>Isa 45:5a - </a:t>
            </a:r>
            <a:r>
              <a:rPr sz="2400" b="1" dirty="0">
                <a:solidFill>
                  <a:srgbClr val="FF3300"/>
                </a:solidFill>
              </a:rPr>
              <a:t>I am the Lord, and there is none else, there is no God beside me:</a:t>
            </a:r>
            <a:r>
              <a:rPr sz="2400" dirty="0"/>
              <a:t> I girded thee, though thou hast not known me: </a:t>
            </a:r>
          </a:p>
        </p:txBody>
      </p:sp>
      <p:sp>
        <p:nvSpPr>
          <p:cNvPr id="78" name="Shape 78"/>
          <p:cNvSpPr>
            <a:spLocks noGrp="1"/>
          </p:cNvSpPr>
          <p:nvPr>
            <p:ph type="title"/>
          </p:nvPr>
        </p:nvSpPr>
        <p:spPr>
          <a:xfrm>
            <a:off x="1992313" y="1"/>
            <a:ext cx="8229601" cy="1052513"/>
          </a:xfrm>
          <a:prstGeom prst="rect">
            <a:avLst/>
          </a:prstGeom>
          <a:solidFill>
            <a:schemeClr val="accent4"/>
          </a:solidFill>
        </p:spPr>
        <p:txBody>
          <a:bodyPr>
            <a:normAutofit/>
          </a:bodyPr>
          <a:lstStyle>
            <a:lvl1pPr>
              <a:defRPr b="1">
                <a:solidFill>
                  <a:srgbClr val="FF3300"/>
                </a:solidFill>
              </a:defRPr>
            </a:lvl1pPr>
          </a:lstStyle>
          <a:p>
            <a:pPr>
              <a:defRPr b="0">
                <a:solidFill>
                  <a:srgbClr val="A7A7A7"/>
                </a:solidFill>
              </a:defRPr>
            </a:pPr>
            <a:r>
              <a:rPr b="1">
                <a:solidFill>
                  <a:srgbClr val="FF3300"/>
                </a:solidFill>
              </a:rPr>
              <a:t>Oneness: O.T.</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prstGeom prst="rect">
            <a:avLst/>
          </a:prstGeom>
          <a:solidFill>
            <a:schemeClr val="accent4"/>
          </a:solidFill>
        </p:spPr>
        <p:txBody>
          <a:bodyPr>
            <a:normAutofit/>
          </a:bodyPr>
          <a:lstStyle>
            <a:lvl1pPr>
              <a:defRPr b="1">
                <a:solidFill>
                  <a:srgbClr val="FF3300"/>
                </a:solidFill>
              </a:defRPr>
            </a:lvl1pPr>
          </a:lstStyle>
          <a:p>
            <a:pPr>
              <a:defRPr b="0">
                <a:solidFill>
                  <a:srgbClr val="A7A7A7"/>
                </a:solidFill>
              </a:defRPr>
            </a:pPr>
            <a:r>
              <a:rPr b="1">
                <a:solidFill>
                  <a:srgbClr val="FF3300"/>
                </a:solidFill>
              </a:rPr>
              <a:t>Plurality: O.T.</a:t>
            </a:r>
          </a:p>
        </p:txBody>
      </p:sp>
      <p:sp>
        <p:nvSpPr>
          <p:cNvPr id="81" name="Shape 81"/>
          <p:cNvSpPr>
            <a:spLocks noGrp="1"/>
          </p:cNvSpPr>
          <p:nvPr>
            <p:ph type="body" idx="1"/>
          </p:nvPr>
        </p:nvSpPr>
        <p:spPr>
          <a:xfrm>
            <a:off x="804672" y="1600200"/>
            <a:ext cx="10515599" cy="5257800"/>
          </a:xfrm>
          <a:prstGeom prst="rect">
            <a:avLst/>
          </a:prstGeom>
        </p:spPr>
        <p:txBody>
          <a:bodyPr anchor="ctr">
            <a:normAutofit/>
          </a:bodyPr>
          <a:lstStyle/>
          <a:p>
            <a:pPr marL="300037" indent="-300037">
              <a:lnSpc>
                <a:spcPct val="80000"/>
              </a:lnSpc>
            </a:pPr>
            <a:r>
              <a:rPr sz="2800" dirty="0"/>
              <a:t>Gen 1:26-27 - And God said, </a:t>
            </a:r>
            <a:r>
              <a:rPr sz="2800" b="1" dirty="0">
                <a:solidFill>
                  <a:srgbClr val="FF3300"/>
                </a:solidFill>
              </a:rPr>
              <a:t>Let us make man in our image</a:t>
            </a:r>
            <a:r>
              <a:rPr sz="2800" dirty="0"/>
              <a:t>, after our likeness: and let them have dominion over the fish of the sea, and over the fowl of the air, and over the cattle, and over all the earth, and over every creeping thing that </a:t>
            </a:r>
            <a:r>
              <a:rPr sz="2800" dirty="0" err="1"/>
              <a:t>creepeth</a:t>
            </a:r>
            <a:r>
              <a:rPr sz="2800" dirty="0"/>
              <a:t> upon the </a:t>
            </a:r>
            <a:r>
              <a:rPr sz="2800" dirty="0" err="1"/>
              <a:t>earth.So</a:t>
            </a:r>
            <a:r>
              <a:rPr sz="2800" dirty="0"/>
              <a:t> God created man in his own image, in the image of God created he him; male and female created he them.</a:t>
            </a:r>
          </a:p>
          <a:p>
            <a:pPr>
              <a:lnSpc>
                <a:spcPct val="80000"/>
              </a:lnSpc>
            </a:pPr>
            <a:endParaRPr sz="2800" dirty="0"/>
          </a:p>
          <a:p>
            <a:pPr marL="300037" indent="-300037">
              <a:lnSpc>
                <a:spcPct val="80000"/>
              </a:lnSpc>
            </a:pPr>
            <a:r>
              <a:rPr sz="2800" dirty="0"/>
              <a:t>Isa 48:16 - Come ye (</a:t>
            </a:r>
            <a:r>
              <a:rPr sz="2800" b="1" dirty="0">
                <a:solidFill>
                  <a:srgbClr val="0000FF"/>
                </a:solidFill>
              </a:rPr>
              <a:t>Isaiah</a:t>
            </a:r>
            <a:r>
              <a:rPr sz="2800" dirty="0"/>
              <a:t>) near unto </a:t>
            </a:r>
            <a:r>
              <a:rPr sz="2800" b="1" dirty="0">
                <a:solidFill>
                  <a:srgbClr val="FF3300"/>
                </a:solidFill>
              </a:rPr>
              <a:t>me (Jesus</a:t>
            </a:r>
            <a:r>
              <a:rPr sz="2800" dirty="0">
                <a:solidFill>
                  <a:srgbClr val="FF3300"/>
                </a:solidFill>
              </a:rPr>
              <a:t>),</a:t>
            </a:r>
            <a:r>
              <a:rPr sz="2800" dirty="0"/>
              <a:t> hear ye this; I have not spoken in secret from the beginning; from the time that it was, </a:t>
            </a:r>
            <a:r>
              <a:rPr sz="2800" b="1" dirty="0"/>
              <a:t>there am I: and now the </a:t>
            </a:r>
            <a:r>
              <a:rPr sz="2800" b="1" dirty="0">
                <a:solidFill>
                  <a:srgbClr val="FF3300"/>
                </a:solidFill>
              </a:rPr>
              <a:t>Lord God</a:t>
            </a:r>
            <a:r>
              <a:rPr sz="2800" b="1" dirty="0"/>
              <a:t>, and his </a:t>
            </a:r>
            <a:r>
              <a:rPr sz="2800" b="1" dirty="0">
                <a:solidFill>
                  <a:srgbClr val="FF3300"/>
                </a:solidFill>
              </a:rPr>
              <a:t>Spirit</a:t>
            </a:r>
            <a:r>
              <a:rPr sz="2800" b="1" dirty="0"/>
              <a:t>, hath sent </a:t>
            </a:r>
            <a:r>
              <a:rPr sz="2800" b="1" dirty="0">
                <a:solidFill>
                  <a:srgbClr val="FF3300"/>
                </a:solidFill>
              </a:rPr>
              <a:t>me</a:t>
            </a:r>
            <a:r>
              <a:rPr sz="2800" b="1" dirty="0"/>
              <a:t>.</a:t>
            </a:r>
            <a:r>
              <a:rPr sz="2800" dirty="0"/>
              <a:t> </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image7.png"/>
          <p:cNvPicPr>
            <a:picLocks noChangeAspect="1"/>
          </p:cNvPicPr>
          <p:nvPr/>
        </p:nvPicPr>
        <p:blipFill>
          <a:blip r:embed="rId2"/>
          <a:stretch>
            <a:fillRect/>
          </a:stretch>
        </p:blipFill>
        <p:spPr>
          <a:xfrm>
            <a:off x="692652" y="134928"/>
            <a:ext cx="10454319" cy="6635986"/>
          </a:xfrm>
          <a:prstGeom prst="rect">
            <a:avLst/>
          </a:prstGeom>
          <a:ln w="12700">
            <a:miter lim="400000"/>
          </a:ln>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333300">
            <a:alpha val="0"/>
          </a:srgb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47EE37-6766-D6F0-97D6-E47137ABF726}"/>
              </a:ext>
            </a:extLst>
          </p:cNvPr>
          <p:cNvPicPr>
            <a:picLocks noChangeAspect="1"/>
          </p:cNvPicPr>
          <p:nvPr/>
        </p:nvPicPr>
        <p:blipFill>
          <a:blip r:embed="rId2"/>
          <a:stretch>
            <a:fillRect/>
          </a:stretch>
        </p:blipFill>
        <p:spPr>
          <a:xfrm>
            <a:off x="236227" y="1447800"/>
            <a:ext cx="11623511" cy="3755571"/>
          </a:xfrm>
          <a:prstGeom prst="rect">
            <a:avLst/>
          </a:prstGeom>
          <a:ln w="38100">
            <a:solidFill>
              <a:schemeClr val="tx1"/>
            </a:solidFill>
          </a:ln>
        </p:spPr>
      </p:pic>
    </p:spTree>
    <p:extLst>
      <p:ext uri="{BB962C8B-B14F-4D97-AF65-F5344CB8AC3E}">
        <p14:creationId xmlns:p14="http://schemas.microsoft.com/office/powerpoint/2010/main" val="2010081748"/>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63276-E505-FE01-E618-FE6F787B8CCE}"/>
            </a:ext>
          </a:extLst>
        </p:cNvPr>
        <p:cNvGrpSpPr/>
        <p:nvPr/>
      </p:nvGrpSpPr>
      <p:grpSpPr>
        <a:xfrm>
          <a:off x="0" y="0"/>
          <a:ext cx="0" cy="0"/>
          <a:chOff x="0" y="0"/>
          <a:chExt cx="0" cy="0"/>
        </a:xfrm>
      </p:grpSpPr>
      <p:pic>
        <p:nvPicPr>
          <p:cNvPr id="106" name="image17.png">
            <a:extLst>
              <a:ext uri="{FF2B5EF4-FFF2-40B4-BE49-F238E27FC236}">
                <a16:creationId xmlns:a16="http://schemas.microsoft.com/office/drawing/2014/main" id="{592A3151-1FE8-73F1-14A2-2D87CCB4A6DB}"/>
              </a:ext>
            </a:extLst>
          </p:cNvPr>
          <p:cNvPicPr>
            <a:picLocks noChangeAspect="1"/>
          </p:cNvPicPr>
          <p:nvPr/>
        </p:nvPicPr>
        <p:blipFill>
          <a:blip r:embed="rId2"/>
          <a:stretch>
            <a:fillRect/>
          </a:stretch>
        </p:blipFill>
        <p:spPr>
          <a:xfrm>
            <a:off x="1524000" y="765175"/>
            <a:ext cx="9144000" cy="5392738"/>
          </a:xfrm>
          <a:prstGeom prst="rect">
            <a:avLst/>
          </a:prstGeom>
          <a:ln w="12700">
            <a:miter lim="400000"/>
          </a:ln>
        </p:spPr>
      </p:pic>
      <p:sp>
        <p:nvSpPr>
          <p:cNvPr id="107" name="Shape 107">
            <a:extLst>
              <a:ext uri="{FF2B5EF4-FFF2-40B4-BE49-F238E27FC236}">
                <a16:creationId xmlns:a16="http://schemas.microsoft.com/office/drawing/2014/main" id="{CA04EAEC-EF71-64DA-9AF5-DF7EAC5E8D1F}"/>
              </a:ext>
            </a:extLst>
          </p:cNvPr>
          <p:cNvSpPr/>
          <p:nvPr/>
        </p:nvSpPr>
        <p:spPr>
          <a:xfrm>
            <a:off x="6888163" y="6021388"/>
            <a:ext cx="2952751" cy="646327"/>
          </a:xfrm>
          <a:prstGeom prst="rect">
            <a:avLst/>
          </a:prstGeom>
          <a:solidFill>
            <a:schemeClr val="accent4"/>
          </a:solidFill>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spcBef>
                <a:spcPts val="800"/>
              </a:spcBef>
              <a:defRPr sz="1400" b="1" i="1">
                <a:solidFill>
                  <a:srgbClr val="FF3300"/>
                </a:solidFill>
                <a:latin typeface="Arial"/>
                <a:ea typeface="Arial"/>
                <a:cs typeface="Arial"/>
                <a:sym typeface="Arial"/>
              </a:defRPr>
            </a:lvl1pPr>
          </a:lstStyle>
          <a:p>
            <a:pPr>
              <a:defRPr sz="1800" b="0" i="0">
                <a:solidFill>
                  <a:srgbClr val="000000"/>
                </a:solidFill>
              </a:defRPr>
            </a:pPr>
            <a:r>
              <a:rPr dirty="0">
                <a:solidFill>
                  <a:schemeClr val="bg1">
                    <a:lumMod val="50000"/>
                    <a:lumOff val="50000"/>
                  </a:schemeClr>
                </a:solidFill>
                <a:uFillTx/>
              </a:rPr>
              <a:t>Who is Constantine the Great?</a:t>
            </a:r>
          </a:p>
        </p:txBody>
      </p:sp>
    </p:spTree>
    <p:extLst>
      <p:ext uri="{BB962C8B-B14F-4D97-AF65-F5344CB8AC3E}">
        <p14:creationId xmlns:p14="http://schemas.microsoft.com/office/powerpoint/2010/main" val="371109264"/>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age18.png"/>
          <p:cNvPicPr>
            <a:picLocks noChangeAspect="1"/>
          </p:cNvPicPr>
          <p:nvPr/>
        </p:nvPicPr>
        <p:blipFill>
          <a:blip r:embed="rId2"/>
          <a:stretch>
            <a:fillRect/>
          </a:stretch>
        </p:blipFill>
        <p:spPr>
          <a:xfrm>
            <a:off x="1338943" y="152399"/>
            <a:ext cx="9813319" cy="6562657"/>
          </a:xfrm>
          <a:prstGeom prst="rect">
            <a:avLst/>
          </a:prstGeom>
          <a:ln w="12700">
            <a:miter lim="400000"/>
          </a:ln>
        </p:spPr>
      </p:pic>
    </p:spTree>
    <p:extLst>
      <p:ext uri="{BB962C8B-B14F-4D97-AF65-F5344CB8AC3E}">
        <p14:creationId xmlns:p14="http://schemas.microsoft.com/office/powerpoint/2010/main" val="2877199119"/>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image19.png"/>
          <p:cNvPicPr>
            <a:picLocks noChangeAspect="1"/>
          </p:cNvPicPr>
          <p:nvPr/>
        </p:nvPicPr>
        <p:blipFill>
          <a:blip r:embed="rId2"/>
          <a:stretch>
            <a:fillRect/>
          </a:stretch>
        </p:blipFill>
        <p:spPr>
          <a:xfrm>
            <a:off x="644577" y="97971"/>
            <a:ext cx="10535052" cy="6313715"/>
          </a:xfrm>
          <a:prstGeom prst="rect">
            <a:avLst/>
          </a:prstGeom>
          <a:ln w="12700">
            <a:miter lim="400000"/>
          </a:ln>
        </p:spPr>
      </p:pic>
    </p:spTree>
    <p:extLst>
      <p:ext uri="{BB962C8B-B14F-4D97-AF65-F5344CB8AC3E}">
        <p14:creationId xmlns:p14="http://schemas.microsoft.com/office/powerpoint/2010/main" val="1700552252"/>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image20.png"/>
          <p:cNvPicPr>
            <a:picLocks noChangeAspect="1"/>
          </p:cNvPicPr>
          <p:nvPr/>
        </p:nvPicPr>
        <p:blipFill>
          <a:blip r:embed="rId2"/>
          <a:stretch>
            <a:fillRect/>
          </a:stretch>
        </p:blipFill>
        <p:spPr>
          <a:xfrm>
            <a:off x="1631951" y="1296988"/>
            <a:ext cx="9217025" cy="4019551"/>
          </a:xfrm>
          <a:prstGeom prst="rect">
            <a:avLst/>
          </a:prstGeom>
          <a:ln w="12700">
            <a:miter lim="400000"/>
          </a:ln>
        </p:spPr>
      </p:pic>
    </p:spTree>
    <p:extLst>
      <p:ext uri="{BB962C8B-B14F-4D97-AF65-F5344CB8AC3E}">
        <p14:creationId xmlns:p14="http://schemas.microsoft.com/office/powerpoint/2010/main" val="4027410341"/>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image21.png"/>
          <p:cNvPicPr>
            <a:picLocks noChangeAspect="1"/>
          </p:cNvPicPr>
          <p:nvPr/>
        </p:nvPicPr>
        <p:blipFill>
          <a:blip r:embed="rId2"/>
          <a:stretch>
            <a:fillRect/>
          </a:stretch>
        </p:blipFill>
        <p:spPr>
          <a:xfrm>
            <a:off x="1524000" y="588963"/>
            <a:ext cx="9144000" cy="4135439"/>
          </a:xfrm>
          <a:prstGeom prst="rect">
            <a:avLst/>
          </a:prstGeom>
          <a:ln w="12700">
            <a:miter lim="400000"/>
          </a:ln>
        </p:spPr>
      </p:pic>
      <p:pic>
        <p:nvPicPr>
          <p:cNvPr id="116" name="image22.png"/>
          <p:cNvPicPr>
            <a:picLocks noChangeAspect="1"/>
          </p:cNvPicPr>
          <p:nvPr/>
        </p:nvPicPr>
        <p:blipFill>
          <a:blip r:embed="rId3"/>
          <a:stretch>
            <a:fillRect/>
          </a:stretch>
        </p:blipFill>
        <p:spPr>
          <a:xfrm>
            <a:off x="1577180" y="4535933"/>
            <a:ext cx="9037639" cy="1368425"/>
          </a:xfrm>
          <a:prstGeom prst="rect">
            <a:avLst/>
          </a:prstGeom>
          <a:ln w="12700">
            <a:miter lim="400000"/>
          </a:ln>
        </p:spPr>
      </p:pic>
    </p:spTree>
    <p:extLst>
      <p:ext uri="{BB962C8B-B14F-4D97-AF65-F5344CB8AC3E}">
        <p14:creationId xmlns:p14="http://schemas.microsoft.com/office/powerpoint/2010/main" val="1591934565"/>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image2.png"/>
          <p:cNvPicPr>
            <a:picLocks noChangeAspect="1"/>
          </p:cNvPicPr>
          <p:nvPr/>
        </p:nvPicPr>
        <p:blipFill>
          <a:blip r:embed="rId2"/>
          <a:stretch>
            <a:fillRect/>
          </a:stretch>
        </p:blipFill>
        <p:spPr>
          <a:xfrm>
            <a:off x="847268" y="0"/>
            <a:ext cx="10072451" cy="6857999"/>
          </a:xfrm>
          <a:prstGeom prst="rect">
            <a:avLst/>
          </a:prstGeom>
          <a:ln w="12700">
            <a:miter lim="400000"/>
          </a:ln>
        </p:spPr>
      </p:pic>
    </p:spTree>
    <p:extLst>
      <p:ext uri="{BB962C8B-B14F-4D97-AF65-F5344CB8AC3E}">
        <p14:creationId xmlns:p14="http://schemas.microsoft.com/office/powerpoint/2010/main" val="3584923462"/>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25.png"/>
          <p:cNvPicPr>
            <a:picLocks noChangeAspect="1"/>
          </p:cNvPicPr>
          <p:nvPr/>
        </p:nvPicPr>
        <p:blipFill>
          <a:blip r:embed="rId2"/>
          <a:stretch>
            <a:fillRect/>
          </a:stretch>
        </p:blipFill>
        <p:spPr>
          <a:xfrm>
            <a:off x="1524000" y="1574801"/>
            <a:ext cx="9467850" cy="3844925"/>
          </a:xfrm>
          <a:prstGeom prst="rect">
            <a:avLst/>
          </a:prstGeom>
          <a:ln w="12700">
            <a:miter lim="400000"/>
          </a:ln>
        </p:spPr>
      </p:pic>
    </p:spTree>
    <p:extLst>
      <p:ext uri="{BB962C8B-B14F-4D97-AF65-F5344CB8AC3E}">
        <p14:creationId xmlns:p14="http://schemas.microsoft.com/office/powerpoint/2010/main" val="2854974860"/>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image26.png"/>
          <p:cNvPicPr>
            <a:picLocks noChangeAspect="1"/>
          </p:cNvPicPr>
          <p:nvPr/>
        </p:nvPicPr>
        <p:blipFill>
          <a:blip r:embed="rId2"/>
          <a:stretch>
            <a:fillRect/>
          </a:stretch>
        </p:blipFill>
        <p:spPr>
          <a:xfrm>
            <a:off x="1343026" y="-28575"/>
            <a:ext cx="9324975" cy="6858000"/>
          </a:xfrm>
          <a:prstGeom prst="rect">
            <a:avLst/>
          </a:prstGeom>
          <a:ln w="12700">
            <a:miter lim="400000"/>
          </a:ln>
        </p:spPr>
      </p:pic>
    </p:spTree>
    <p:extLst>
      <p:ext uri="{BB962C8B-B14F-4D97-AF65-F5344CB8AC3E}">
        <p14:creationId xmlns:p14="http://schemas.microsoft.com/office/powerpoint/2010/main" val="3936552069"/>
      </p:ext>
    </p:extLst>
  </p:cSld>
  <p:clrMapOvr>
    <a:masterClrMapping/>
  </p:clrMapOvr>
  <p:transition spd="slow"/>
</p:sld>
</file>

<file path=ppt/theme/theme1.xml><?xml version="1.0" encoding="utf-8"?>
<a:theme xmlns:a="http://schemas.openxmlformats.org/drawingml/2006/main" name="Default">
  <a:themeElements>
    <a:clrScheme name="Default">
      <a:dk1>
        <a:srgbClr val="000000"/>
      </a:dk1>
      <a:lt1>
        <a:srgbClr val="000000"/>
      </a:lt1>
      <a:dk2>
        <a:srgbClr val="A7A7A7"/>
      </a:dk2>
      <a:lt2>
        <a:srgbClr val="535353"/>
      </a:lt2>
      <a:accent1>
        <a:srgbClr val="BBE0E3"/>
      </a:accent1>
      <a:accent2>
        <a:srgbClr val="333399"/>
      </a:accent2>
      <a:accent3>
        <a:srgbClr val="FFFFFF"/>
      </a:accent3>
      <a:accent4>
        <a:srgbClr val="000000"/>
      </a:accent4>
      <a:accent5>
        <a:srgbClr val="D8ECED"/>
      </a:accent5>
      <a:accent6>
        <a:srgbClr val="2E2E8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25400" cap="flat">
          <a:solidFill>
            <a:schemeClr val="accent1"/>
          </a:solidFill>
          <a:prstDash val="solid"/>
          <a:bevel/>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Default">
  <a:themeElements>
    <a:clrScheme name="Default">
      <a:dk1>
        <a:srgbClr val="000000"/>
      </a:dk1>
      <a:lt1>
        <a:srgbClr val="333300"/>
      </a:lt1>
      <a:dk2>
        <a:srgbClr val="A7A7A7"/>
      </a:dk2>
      <a:lt2>
        <a:srgbClr val="535353"/>
      </a:lt2>
      <a:accent1>
        <a:srgbClr val="BBE0E3"/>
      </a:accent1>
      <a:accent2>
        <a:srgbClr val="333399"/>
      </a:accent2>
      <a:accent3>
        <a:srgbClr val="FFFFFF"/>
      </a:accent3>
      <a:accent4>
        <a:srgbClr val="000000"/>
      </a:accent4>
      <a:accent5>
        <a:srgbClr val="D8ECED"/>
      </a:accent5>
      <a:accent6>
        <a:srgbClr val="2E2E8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33300"/>
        </a:solidFill>
        <a:ln w="25400" cap="flat">
          <a:solidFill>
            <a:schemeClr val="accent1"/>
          </a:solidFill>
          <a:prstDash val="solid"/>
          <a:bevel/>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FFFFFF"/>
      </a:accent3>
      <a:accent4>
        <a:srgbClr val="000000"/>
      </a:accent4>
      <a:accent5>
        <a:srgbClr val="D8ECED"/>
      </a:accent5>
      <a:accent6>
        <a:srgbClr val="2E2E8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25400" cap="flat">
          <a:solidFill>
            <a:schemeClr val="accent1"/>
          </a:solidFill>
          <a:prstDash val="solid"/>
          <a:bevel/>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accent4"/>
            </a:solidFill>
            <a:effectLst/>
            <a:uFill>
              <a:solidFill>
                <a:schemeClr val="accent4"/>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374</TotalTime>
  <Words>3408</Words>
  <Application>Microsoft Office PowerPoint</Application>
  <PresentationFormat>Widescreen</PresentationFormat>
  <Paragraphs>265</Paragraphs>
  <Slides>51</Slides>
  <Notes>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51</vt:i4>
      </vt:variant>
    </vt:vector>
  </HeadingPairs>
  <TitlesOfParts>
    <vt:vector size="62" baseType="lpstr">
      <vt:lpstr>Helvetica Neue</vt:lpstr>
      <vt:lpstr>Aptos</vt:lpstr>
      <vt:lpstr>Aptos Display</vt:lpstr>
      <vt:lpstr>Arial</vt:lpstr>
      <vt:lpstr>Calibri</vt:lpstr>
      <vt:lpstr>Helvetica</vt:lpstr>
      <vt:lpstr>Times New Roman</vt:lpstr>
      <vt:lpstr>Wingdings</vt:lpstr>
      <vt:lpstr>Default</vt:lpstr>
      <vt:lpstr>Office Theme</vt:lpstr>
      <vt:lpstr>1_Default</vt:lpstr>
      <vt:lpstr>Lesson 7 JSM Doctrinal Statement (Pt 2)</vt:lpstr>
      <vt:lpstr>PowerPoint Presentation</vt:lpstr>
      <vt:lpstr>PowerPoint Presentation</vt:lpstr>
      <vt:lpstr>PowerPoint Presentation</vt:lpstr>
      <vt:lpstr>PowerPoint Presentation</vt:lpstr>
      <vt:lpstr>Question: "What is sola scriptura?" </vt:lpstr>
      <vt:lpstr>Three things this passage teaches us </vt:lpstr>
      <vt:lpstr>PowerPoint Presentation</vt:lpstr>
      <vt:lpstr>PowerPoint Presentation</vt:lpstr>
      <vt:lpstr>PowerPoint Presentation</vt:lpstr>
      <vt:lpstr>What is Verbal Plenary Inspiration of the Scriptures in its original language? </vt:lpstr>
      <vt:lpstr>Verbal Plenary / Plenary Divine Inspiration</vt:lpstr>
      <vt:lpstr>PowerPoint Presentation</vt:lpstr>
      <vt:lpstr>What is Verbal Plenary Inspiration of the Scriptures in its original language? </vt:lpstr>
      <vt:lpstr>PowerPoint Presentation</vt:lpstr>
      <vt:lpstr>PowerPoint Presentation</vt:lpstr>
      <vt:lpstr>Inspiration and Illumination</vt:lpstr>
      <vt:lpstr>PowerPoint Presentation</vt:lpstr>
      <vt:lpstr>PowerPoint Presentation</vt:lpstr>
      <vt:lpstr>Theories of inspiration </vt:lpstr>
      <vt:lpstr>PowerPoint Presentation</vt:lpstr>
      <vt:lpstr>PowerPoint Presentation</vt:lpstr>
      <vt:lpstr>Inspiration: The act whereby God guided the writers of Scripture, giving them His words while fully utilizing the human element within man to produce the Scriptures.</vt:lpstr>
      <vt:lpstr>Inspiration is . . .</vt:lpstr>
      <vt:lpstr>PowerPoint Presentation</vt:lpstr>
      <vt:lpstr>Lesson 7 JSM Doctrinal Statement (Pt 2)</vt:lpstr>
      <vt:lpstr>What exactly does it means when we declare that the word of God is inerrant and infallible? </vt:lpstr>
      <vt:lpstr>Arguments for Inerrancy </vt:lpstr>
      <vt:lpstr>PowerPoint Presentation</vt:lpstr>
      <vt:lpstr>PowerPoint Presentation</vt:lpstr>
      <vt:lpstr>PowerPoint Presentation</vt:lpstr>
      <vt:lpstr>Lesson 7 JSM Doctrinal Statement (Pt 2)</vt:lpstr>
      <vt:lpstr>Question?</vt:lpstr>
      <vt:lpstr>Trinitarinism</vt:lpstr>
      <vt:lpstr>PowerPoint Presentation</vt:lpstr>
      <vt:lpstr>PowerPoint Presentation</vt:lpstr>
      <vt:lpstr>How did the early Church understand Trinity? </vt:lpstr>
      <vt:lpstr>PowerPoint Presentation</vt:lpstr>
      <vt:lpstr>PowerPoint Presentation</vt:lpstr>
      <vt:lpstr>Oneness: O.T.</vt:lpstr>
      <vt:lpstr>Plurality: 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Cheong Keng Hoong</cp:lastModifiedBy>
  <cp:revision>4</cp:revision>
  <dcterms:modified xsi:type="dcterms:W3CDTF">2026-03-06T03:21:09Z</dcterms:modified>
</cp:coreProperties>
</file>