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Lst>
  <p:notesMasterIdLst>
    <p:notesMasterId r:id="rId33"/>
  </p:notesMasterIdLst>
  <p:sldIdLst>
    <p:sldId id="385" r:id="rId3"/>
    <p:sldId id="392" r:id="rId4"/>
    <p:sldId id="261" r:id="rId5"/>
    <p:sldId id="268" r:id="rId6"/>
    <p:sldId id="386" r:id="rId7"/>
    <p:sldId id="415" r:id="rId8"/>
    <p:sldId id="416" r:id="rId9"/>
    <p:sldId id="269" r:id="rId10"/>
    <p:sldId id="256" r:id="rId11"/>
    <p:sldId id="266" r:id="rId12"/>
    <p:sldId id="389" r:id="rId13"/>
    <p:sldId id="262" r:id="rId14"/>
    <p:sldId id="263" r:id="rId15"/>
    <p:sldId id="267" r:id="rId16"/>
    <p:sldId id="260" r:id="rId17"/>
    <p:sldId id="259" r:id="rId18"/>
    <p:sldId id="387" r:id="rId19"/>
    <p:sldId id="272" r:id="rId20"/>
    <p:sldId id="273" r:id="rId21"/>
    <p:sldId id="274" r:id="rId22"/>
    <p:sldId id="393" r:id="rId23"/>
    <p:sldId id="397" r:id="rId24"/>
    <p:sldId id="265" r:id="rId25"/>
    <p:sldId id="277" r:id="rId26"/>
    <p:sldId id="394" r:id="rId27"/>
    <p:sldId id="395" r:id="rId28"/>
    <p:sldId id="396" r:id="rId29"/>
    <p:sldId id="398" r:id="rId30"/>
    <p:sldId id="399" r:id="rId31"/>
    <p:sldId id="414" r:id="rId3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Arial"/>
          <a:ea typeface="Arial"/>
          <a:cs typeface="Arial"/>
        </a:font>
        <a:schemeClr val="accent4"/>
      </a:tcTxStyle>
      <a:tcStyle>
        <a:tcBdr>
          <a:left>
            <a:ln w="12700" cap="flat">
              <a:solidFill>
                <a:schemeClr val="accent3"/>
              </a:solidFill>
              <a:prstDash val="solid"/>
              <a:round/>
            </a:ln>
          </a:left>
          <a:right>
            <a:ln w="12700" cap="flat">
              <a:solidFill>
                <a:schemeClr val="accent3"/>
              </a:solidFill>
              <a:prstDash val="solid"/>
              <a:round/>
            </a:ln>
          </a:right>
          <a:top>
            <a:ln w="12700" cap="flat">
              <a:solidFill>
                <a:schemeClr val="accent3"/>
              </a:solidFill>
              <a:prstDash val="solid"/>
              <a:round/>
            </a:ln>
          </a:top>
          <a:bottom>
            <a:ln w="127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rgbClr val="E7F3F4"/>
          </a:solidFill>
        </a:fill>
      </a:tcStyle>
    </a:wholeTbl>
    <a:band2H>
      <a:tcTxStyle/>
      <a:tcStyle>
        <a:tcBdr/>
        <a:fill>
          <a:solidFill>
            <a:srgbClr val="F3F9FA"/>
          </a:solidFill>
        </a:fill>
      </a:tcStyle>
    </a:band2H>
    <a:firstCol>
      <a:tcTxStyle b="on" i="on">
        <a:font>
          <a:latin typeface="Arial"/>
          <a:ea typeface="Arial"/>
          <a:cs typeface="Arial"/>
        </a:font>
        <a:schemeClr val="accent3"/>
      </a:tcTxStyle>
      <a:tcStyle>
        <a:tcBdr>
          <a:left>
            <a:ln w="12700" cap="flat">
              <a:solidFill>
                <a:schemeClr val="accent3"/>
              </a:solidFill>
              <a:prstDash val="solid"/>
              <a:round/>
            </a:ln>
          </a:left>
          <a:right>
            <a:ln w="12700" cap="flat">
              <a:solidFill>
                <a:schemeClr val="accent3"/>
              </a:solidFill>
              <a:prstDash val="solid"/>
              <a:round/>
            </a:ln>
          </a:right>
          <a:top>
            <a:ln w="12700" cap="flat">
              <a:solidFill>
                <a:schemeClr val="accent3"/>
              </a:solidFill>
              <a:prstDash val="solid"/>
              <a:round/>
            </a:ln>
          </a:top>
          <a:bottom>
            <a:ln w="127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chemeClr val="accent1"/>
          </a:solidFill>
        </a:fill>
      </a:tcStyle>
    </a:firstCol>
    <a:lastRow>
      <a:tcTxStyle b="on" i="on">
        <a:font>
          <a:latin typeface="Arial"/>
          <a:ea typeface="Arial"/>
          <a:cs typeface="Arial"/>
        </a:font>
        <a:schemeClr val="accent3"/>
      </a:tcTxStyle>
      <a:tcStyle>
        <a:tcBdr>
          <a:left>
            <a:ln w="12700" cap="flat">
              <a:solidFill>
                <a:schemeClr val="accent3"/>
              </a:solidFill>
              <a:prstDash val="solid"/>
              <a:round/>
            </a:ln>
          </a:left>
          <a:right>
            <a:ln w="12700" cap="flat">
              <a:solidFill>
                <a:schemeClr val="accent3"/>
              </a:solidFill>
              <a:prstDash val="solid"/>
              <a:round/>
            </a:ln>
          </a:right>
          <a:top>
            <a:ln w="38100" cap="flat">
              <a:solidFill>
                <a:schemeClr val="accent3"/>
              </a:solidFill>
              <a:prstDash val="solid"/>
              <a:round/>
            </a:ln>
          </a:top>
          <a:bottom>
            <a:ln w="127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chemeClr val="accent1"/>
          </a:solidFill>
        </a:fill>
      </a:tcStyle>
    </a:lastRow>
    <a:firstRow>
      <a:tcTxStyle b="on" i="on">
        <a:font>
          <a:latin typeface="Arial"/>
          <a:ea typeface="Arial"/>
          <a:cs typeface="Arial"/>
        </a:font>
        <a:schemeClr val="accent3"/>
      </a:tcTxStyle>
      <a:tcStyle>
        <a:tcBdr>
          <a:left>
            <a:ln w="12700" cap="flat">
              <a:solidFill>
                <a:schemeClr val="accent3"/>
              </a:solidFill>
              <a:prstDash val="solid"/>
              <a:round/>
            </a:ln>
          </a:left>
          <a:right>
            <a:ln w="12700" cap="flat">
              <a:solidFill>
                <a:schemeClr val="accent3"/>
              </a:solidFill>
              <a:prstDash val="solid"/>
              <a:round/>
            </a:ln>
          </a:right>
          <a:top>
            <a:ln w="12700" cap="flat">
              <a:solidFill>
                <a:schemeClr val="accent3"/>
              </a:solidFill>
              <a:prstDash val="solid"/>
              <a:round/>
            </a:ln>
          </a:top>
          <a:bottom>
            <a:ln w="381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chemeClr val="accent1"/>
          </a:solidFill>
        </a:fill>
      </a:tcStyle>
    </a:firstRow>
  </a:tblStyle>
  <a:tblStyle styleId="{C7B018BB-80A7-4F77-B60F-C8B233D01FF8}"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rgbClr val="E7F3F4"/>
          </a:solidFill>
        </a:fill>
      </a:tcStyle>
    </a:wholeTbl>
    <a:band2H>
      <a:tcTxStyle/>
      <a:tcStyle>
        <a:tcBdr/>
        <a:fill>
          <a:solidFill>
            <a:srgbClr val="F3F9FA"/>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1"/>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1"/>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1"/>
          </a:solidFill>
        </a:fill>
      </a:tcStyle>
    </a:firstRow>
  </a:tblStyle>
  <a:tblStyle styleId="{EEE7283C-3CF3-47DC-8721-378D4A62B228}"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wholeTbl>
    <a:band2H>
      <a:tcTxStyle/>
      <a:tcStyle>
        <a:tcBdr/>
        <a:fill>
          <a:solidFill>
            <a:schemeClr val="accent3"/>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firstRow>
  </a:tblStyle>
  <a:tblStyle styleId="{CF821DB8-F4EB-4A41-A1BA-3FCAFE7338EE}"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rgbClr val="CCCCDA"/>
          </a:solidFill>
        </a:fill>
      </a:tcStyle>
    </a:wholeTbl>
    <a:band2H>
      <a:tcTxStyle/>
      <a:tcStyle>
        <a:tcBdr/>
        <a:fill>
          <a:solidFill>
            <a:srgbClr val="E7E7ED"/>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6"/>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6"/>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6"/>
          </a:solidFill>
        </a:fill>
      </a:tcStyle>
    </a:firstRow>
  </a:tblStyle>
  <a:tblStyle styleId="{33BA23B1-9221-436E-865A-0063620EA4FD}" styleName="">
    <a:tblBg/>
    <a:wholeTbl>
      <a:tcTxStyle b="on" i="on">
        <a:font>
          <a:latin typeface="Arial"/>
          <a:ea typeface="Arial"/>
          <a:cs typeface="Arial"/>
        </a:font>
        <a:schemeClr val="accent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4"/>
          </a:solidFill>
        </a:fill>
      </a:tcStyle>
    </a:band2H>
    <a:firstCol>
      <a:tcTxStyle b="on" i="on">
        <a:font>
          <a:latin typeface="Arial"/>
          <a:ea typeface="Arial"/>
          <a:cs typeface="Arial"/>
        </a:font>
        <a:schemeClr val="accent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n">
        <a:font>
          <a:latin typeface="Arial"/>
          <a:ea typeface="Arial"/>
          <a:cs typeface="Arial"/>
        </a:font>
        <a:schemeClr val="accent4"/>
      </a:tcTxStyle>
      <a:tcStyle>
        <a:tcBdr>
          <a:left>
            <a:ln w="12700" cap="flat">
              <a:noFill/>
              <a:miter lim="400000"/>
            </a:ln>
          </a:left>
          <a:right>
            <a:ln w="12700" cap="flat">
              <a:noFill/>
              <a:miter lim="400000"/>
            </a:ln>
          </a:right>
          <a:top>
            <a:ln w="50800" cap="flat">
              <a:solidFill>
                <a:schemeClr val="accent4"/>
              </a:solidFill>
              <a:prstDash val="solid"/>
              <a:bevel/>
            </a:ln>
          </a:top>
          <a:bottom>
            <a:ln w="25400" cap="flat">
              <a:solidFill>
                <a:schemeClr val="accent4"/>
              </a:solidFill>
              <a:prstDash val="solid"/>
              <a:bevel/>
            </a:ln>
          </a:bottom>
          <a:insideH>
            <a:ln w="12700" cap="flat">
              <a:noFill/>
              <a:miter lim="400000"/>
            </a:ln>
          </a:insideH>
          <a:insideV>
            <a:ln w="12700" cap="flat">
              <a:noFill/>
              <a:miter lim="400000"/>
            </a:ln>
          </a:insideV>
        </a:tcBdr>
        <a:fill>
          <a:solidFill>
            <a:schemeClr val="accent4"/>
          </a:solidFill>
        </a:fill>
      </a:tcStyle>
    </a:lastRow>
    <a:firstRow>
      <a:tcTxStyle b="on" i="on">
        <a:font>
          <a:latin typeface="Arial"/>
          <a:ea typeface="Arial"/>
          <a:cs typeface="Arial"/>
        </a:font>
        <a:schemeClr val="accent4"/>
      </a:tcTxStyle>
      <a:tcStyle>
        <a:tcBdr>
          <a:left>
            <a:ln w="12700" cap="flat">
              <a:noFill/>
              <a:miter lim="400000"/>
            </a:ln>
          </a:left>
          <a:right>
            <a:ln w="12700" cap="flat">
              <a:noFill/>
              <a:miter lim="400000"/>
            </a:ln>
          </a:right>
          <a:top>
            <a:ln w="25400" cap="flat">
              <a:solidFill>
                <a:schemeClr val="accent4"/>
              </a:solidFill>
              <a:prstDash val="solid"/>
              <a:bevel/>
            </a:ln>
          </a:top>
          <a:bottom>
            <a:ln w="25400" cap="flat">
              <a:solidFill>
                <a:schemeClr val="accent4"/>
              </a:solidFill>
              <a:prstDash val="solid"/>
              <a:bevel/>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4"/>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4"/>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ong Keng Hoong" userId="a50c117a3b2ab858" providerId="LiveId" clId="{AEC5FEF2-72FD-41BE-B7F2-2B0D61F9FC83}"/>
    <pc:docChg chg="undo custSel addSld delSld modSld sldOrd modMainMaster modNotesMaster">
      <pc:chgData name="Cheong Keng Hoong" userId="a50c117a3b2ab858" providerId="LiveId" clId="{AEC5FEF2-72FD-41BE-B7F2-2B0D61F9FC83}" dt="2026-02-22T09:40:53.497" v="1891" actId="47"/>
      <pc:docMkLst>
        <pc:docMk/>
      </pc:docMkLst>
      <pc:sldChg chg="add ord">
        <pc:chgData name="Cheong Keng Hoong" userId="a50c117a3b2ab858" providerId="LiveId" clId="{AEC5FEF2-72FD-41BE-B7F2-2B0D61F9FC83}" dt="2026-02-20T03:46:22.461" v="1551"/>
        <pc:sldMkLst>
          <pc:docMk/>
          <pc:sldMk cId="979009498" sldId="256"/>
        </pc:sldMkLst>
      </pc:sldChg>
      <pc:sldChg chg="modSp add mod">
        <pc:chgData name="Cheong Keng Hoong" userId="a50c117a3b2ab858" providerId="LiveId" clId="{AEC5FEF2-72FD-41BE-B7F2-2B0D61F9FC83}" dt="2026-02-20T02:01:16.821" v="625" actId="404"/>
        <pc:sldMkLst>
          <pc:docMk/>
          <pc:sldMk cId="1688289286" sldId="259"/>
        </pc:sldMkLst>
        <pc:spChg chg="mod">
          <ac:chgData name="Cheong Keng Hoong" userId="a50c117a3b2ab858" providerId="LiveId" clId="{AEC5FEF2-72FD-41BE-B7F2-2B0D61F9FC83}" dt="2026-02-20T02:01:16.821" v="625" actId="404"/>
          <ac:spMkLst>
            <pc:docMk/>
            <pc:sldMk cId="1688289286" sldId="259"/>
            <ac:spMk id="79" creationId="{00000000-0000-0000-0000-000000000000}"/>
          </ac:spMkLst>
        </pc:spChg>
      </pc:sldChg>
      <pc:sldChg chg="modSp add mod ord">
        <pc:chgData name="Cheong Keng Hoong" userId="a50c117a3b2ab858" providerId="LiveId" clId="{AEC5FEF2-72FD-41BE-B7F2-2B0D61F9FC83}" dt="2026-02-20T02:03:50.474" v="633" actId="20577"/>
        <pc:sldMkLst>
          <pc:docMk/>
          <pc:sldMk cId="3878377434" sldId="260"/>
        </pc:sldMkLst>
        <pc:spChg chg="mod">
          <ac:chgData name="Cheong Keng Hoong" userId="a50c117a3b2ab858" providerId="LiveId" clId="{AEC5FEF2-72FD-41BE-B7F2-2B0D61F9FC83}" dt="2026-02-20T02:03:50.474" v="633" actId="20577"/>
          <ac:spMkLst>
            <pc:docMk/>
            <pc:sldMk cId="3878377434" sldId="260"/>
            <ac:spMk id="81" creationId="{00000000-0000-0000-0000-000000000000}"/>
          </ac:spMkLst>
        </pc:spChg>
      </pc:sldChg>
      <pc:sldChg chg="modSp mod ord">
        <pc:chgData name="Cheong Keng Hoong" userId="a50c117a3b2ab858" providerId="LiveId" clId="{AEC5FEF2-72FD-41BE-B7F2-2B0D61F9FC83}" dt="2026-02-20T03:15:24.733" v="1260" actId="14100"/>
        <pc:sldMkLst>
          <pc:docMk/>
          <pc:sldMk cId="0" sldId="261"/>
        </pc:sldMkLst>
        <pc:spChg chg="mod">
          <ac:chgData name="Cheong Keng Hoong" userId="a50c117a3b2ab858" providerId="LiveId" clId="{AEC5FEF2-72FD-41BE-B7F2-2B0D61F9FC83}" dt="2026-02-20T03:15:24.733" v="1260" actId="14100"/>
          <ac:spMkLst>
            <pc:docMk/>
            <pc:sldMk cId="0" sldId="261"/>
            <ac:spMk id="83" creationId="{00000000-0000-0000-0000-000000000000}"/>
          </ac:spMkLst>
        </pc:spChg>
      </pc:sldChg>
      <pc:sldChg chg="addSp delSp modSp add mod">
        <pc:chgData name="Cheong Keng Hoong" userId="a50c117a3b2ab858" providerId="LiveId" clId="{AEC5FEF2-72FD-41BE-B7F2-2B0D61F9FC83}" dt="2026-02-20T03:16:14.056" v="1263" actId="2711"/>
        <pc:sldMkLst>
          <pc:docMk/>
          <pc:sldMk cId="4170060075" sldId="262"/>
        </pc:sldMkLst>
        <pc:spChg chg="add mod">
          <ac:chgData name="Cheong Keng Hoong" userId="a50c117a3b2ab858" providerId="LiveId" clId="{AEC5FEF2-72FD-41BE-B7F2-2B0D61F9FC83}" dt="2026-02-20T03:16:14.056" v="1263" actId="2711"/>
          <ac:spMkLst>
            <pc:docMk/>
            <pc:sldMk cId="4170060075" sldId="262"/>
            <ac:spMk id="2" creationId="{51265B05-82ED-79F9-CF6D-E1BD4A1B3581}"/>
          </ac:spMkLst>
        </pc:spChg>
        <pc:spChg chg="mod">
          <ac:chgData name="Cheong Keng Hoong" userId="a50c117a3b2ab858" providerId="LiveId" clId="{AEC5FEF2-72FD-41BE-B7F2-2B0D61F9FC83}" dt="2026-02-20T01:50:55.545" v="495" actId="948"/>
          <ac:spMkLst>
            <pc:docMk/>
            <pc:sldMk cId="4170060075" sldId="262"/>
            <ac:spMk id="86" creationId="{00000000-0000-0000-0000-000000000000}"/>
          </ac:spMkLst>
        </pc:spChg>
      </pc:sldChg>
      <pc:sldChg chg="modSp add mod">
        <pc:chgData name="Cheong Keng Hoong" userId="a50c117a3b2ab858" providerId="LiveId" clId="{AEC5FEF2-72FD-41BE-B7F2-2B0D61F9FC83}" dt="2026-02-20T03:16:27.912" v="1265" actId="403"/>
        <pc:sldMkLst>
          <pc:docMk/>
          <pc:sldMk cId="347947888" sldId="263"/>
        </pc:sldMkLst>
        <pc:spChg chg="mod">
          <ac:chgData name="Cheong Keng Hoong" userId="a50c117a3b2ab858" providerId="LiveId" clId="{AEC5FEF2-72FD-41BE-B7F2-2B0D61F9FC83}" dt="2026-02-20T03:16:27.912" v="1265" actId="403"/>
          <ac:spMkLst>
            <pc:docMk/>
            <pc:sldMk cId="347947888" sldId="263"/>
            <ac:spMk id="88" creationId="{00000000-0000-0000-0000-000000000000}"/>
          </ac:spMkLst>
        </pc:spChg>
      </pc:sldChg>
      <pc:sldChg chg="modSp add del mod ord modShow">
        <pc:chgData name="Cheong Keng Hoong" userId="a50c117a3b2ab858" providerId="LiveId" clId="{AEC5FEF2-72FD-41BE-B7F2-2B0D61F9FC83}" dt="2026-02-20T03:08:20.720" v="1159" actId="729"/>
        <pc:sldMkLst>
          <pc:docMk/>
          <pc:sldMk cId="0" sldId="265"/>
        </pc:sldMkLst>
        <pc:spChg chg="mod">
          <ac:chgData name="Cheong Keng Hoong" userId="a50c117a3b2ab858" providerId="LiveId" clId="{AEC5FEF2-72FD-41BE-B7F2-2B0D61F9FC83}" dt="2026-02-20T02:34:49.479" v="909" actId="403"/>
          <ac:spMkLst>
            <pc:docMk/>
            <pc:sldMk cId="0" sldId="265"/>
            <ac:spMk id="93" creationId="{00000000-0000-0000-0000-000000000000}"/>
          </ac:spMkLst>
        </pc:spChg>
      </pc:sldChg>
      <pc:sldChg chg="addSp delSp modSp add mod ord">
        <pc:chgData name="Cheong Keng Hoong" userId="a50c117a3b2ab858" providerId="LiveId" clId="{AEC5FEF2-72FD-41BE-B7F2-2B0D61F9FC83}" dt="2026-02-20T03:15:53.354" v="1262" actId="113"/>
        <pc:sldMkLst>
          <pc:docMk/>
          <pc:sldMk cId="2297305472" sldId="266"/>
        </pc:sldMkLst>
        <pc:spChg chg="add mod">
          <ac:chgData name="Cheong Keng Hoong" userId="a50c117a3b2ab858" providerId="LiveId" clId="{AEC5FEF2-72FD-41BE-B7F2-2B0D61F9FC83}" dt="2026-02-20T03:15:53.354" v="1262" actId="113"/>
          <ac:spMkLst>
            <pc:docMk/>
            <pc:sldMk cId="2297305472" sldId="266"/>
            <ac:spMk id="3" creationId="{D08A13DC-6E7E-D33D-2C12-242AD444D14C}"/>
          </ac:spMkLst>
        </pc:spChg>
        <pc:spChg chg="mod">
          <ac:chgData name="Cheong Keng Hoong" userId="a50c117a3b2ab858" providerId="LiveId" clId="{AEC5FEF2-72FD-41BE-B7F2-2B0D61F9FC83}" dt="2026-02-20T01:44:37.210" v="428" actId="27636"/>
          <ac:spMkLst>
            <pc:docMk/>
            <pc:sldMk cId="2297305472" sldId="266"/>
            <ac:spMk id="96" creationId="{00000000-0000-0000-0000-000000000000}"/>
          </ac:spMkLst>
        </pc:spChg>
        <pc:spChg chg="add del mod topLvl">
          <ac:chgData name="Cheong Keng Hoong" userId="a50c117a3b2ab858" providerId="LiveId" clId="{AEC5FEF2-72FD-41BE-B7F2-2B0D61F9FC83}" dt="2026-02-20T01:43:48.144" v="419" actId="478"/>
          <ac:spMkLst>
            <pc:docMk/>
            <pc:sldMk cId="2297305472" sldId="266"/>
            <ac:spMk id="98" creationId="{00000000-0000-0000-0000-000000000000}"/>
          </ac:spMkLst>
        </pc:spChg>
      </pc:sldChg>
      <pc:sldChg chg="modSp add mod">
        <pc:chgData name="Cheong Keng Hoong" userId="a50c117a3b2ab858" providerId="LiveId" clId="{AEC5FEF2-72FD-41BE-B7F2-2B0D61F9FC83}" dt="2026-02-20T03:16:44.910" v="1266" actId="2711"/>
        <pc:sldMkLst>
          <pc:docMk/>
          <pc:sldMk cId="2529463448" sldId="267"/>
        </pc:sldMkLst>
        <pc:graphicFrameChg chg="mod modGraphic">
          <ac:chgData name="Cheong Keng Hoong" userId="a50c117a3b2ab858" providerId="LiveId" clId="{AEC5FEF2-72FD-41BE-B7F2-2B0D61F9FC83}" dt="2026-02-20T03:16:44.910" v="1266" actId="2711"/>
          <ac:graphicFrameMkLst>
            <pc:docMk/>
            <pc:sldMk cId="2529463448" sldId="267"/>
            <ac:graphicFrameMk id="101" creationId="{00000000-0000-0000-0000-000000000000}"/>
          </ac:graphicFrameMkLst>
        </pc:graphicFrameChg>
      </pc:sldChg>
      <pc:sldChg chg="modSp mod ord">
        <pc:chgData name="Cheong Keng Hoong" userId="a50c117a3b2ab858" providerId="LiveId" clId="{AEC5FEF2-72FD-41BE-B7F2-2B0D61F9FC83}" dt="2026-02-19T23:51:35.418" v="209" actId="1076"/>
        <pc:sldMkLst>
          <pc:docMk/>
          <pc:sldMk cId="0" sldId="268"/>
        </pc:sldMkLst>
        <pc:spChg chg="mod">
          <ac:chgData name="Cheong Keng Hoong" userId="a50c117a3b2ab858" providerId="LiveId" clId="{AEC5FEF2-72FD-41BE-B7F2-2B0D61F9FC83}" dt="2026-02-19T23:49:57.436" v="207" actId="403"/>
          <ac:spMkLst>
            <pc:docMk/>
            <pc:sldMk cId="0" sldId="268"/>
            <ac:spMk id="103" creationId="{00000000-0000-0000-0000-000000000000}"/>
          </ac:spMkLst>
        </pc:spChg>
        <pc:spChg chg="mod">
          <ac:chgData name="Cheong Keng Hoong" userId="a50c117a3b2ab858" providerId="LiveId" clId="{AEC5FEF2-72FD-41BE-B7F2-2B0D61F9FC83}" dt="2026-02-19T23:49:57.436" v="207" actId="403"/>
          <ac:spMkLst>
            <pc:docMk/>
            <pc:sldMk cId="0" sldId="268"/>
            <ac:spMk id="104" creationId="{00000000-0000-0000-0000-000000000000}"/>
          </ac:spMkLst>
        </pc:spChg>
        <pc:spChg chg="mod">
          <ac:chgData name="Cheong Keng Hoong" userId="a50c117a3b2ab858" providerId="LiveId" clId="{AEC5FEF2-72FD-41BE-B7F2-2B0D61F9FC83}" dt="2026-02-19T23:49:57.436" v="207" actId="403"/>
          <ac:spMkLst>
            <pc:docMk/>
            <pc:sldMk cId="0" sldId="268"/>
            <ac:spMk id="105" creationId="{00000000-0000-0000-0000-000000000000}"/>
          </ac:spMkLst>
        </pc:spChg>
        <pc:spChg chg="mod">
          <ac:chgData name="Cheong Keng Hoong" userId="a50c117a3b2ab858" providerId="LiveId" clId="{AEC5FEF2-72FD-41BE-B7F2-2B0D61F9FC83}" dt="2026-02-19T23:49:57.436" v="207" actId="403"/>
          <ac:spMkLst>
            <pc:docMk/>
            <pc:sldMk cId="0" sldId="268"/>
            <ac:spMk id="106" creationId="{00000000-0000-0000-0000-000000000000}"/>
          </ac:spMkLst>
        </pc:spChg>
        <pc:spChg chg="mod">
          <ac:chgData name="Cheong Keng Hoong" userId="a50c117a3b2ab858" providerId="LiveId" clId="{AEC5FEF2-72FD-41BE-B7F2-2B0D61F9FC83}" dt="2026-02-19T23:49:57.436" v="207" actId="403"/>
          <ac:spMkLst>
            <pc:docMk/>
            <pc:sldMk cId="0" sldId="268"/>
            <ac:spMk id="107" creationId="{00000000-0000-0000-0000-000000000000}"/>
          </ac:spMkLst>
        </pc:spChg>
        <pc:spChg chg="mod">
          <ac:chgData name="Cheong Keng Hoong" userId="a50c117a3b2ab858" providerId="LiveId" clId="{AEC5FEF2-72FD-41BE-B7F2-2B0D61F9FC83}" dt="2026-02-19T23:49:57.436" v="207" actId="403"/>
          <ac:spMkLst>
            <pc:docMk/>
            <pc:sldMk cId="0" sldId="268"/>
            <ac:spMk id="108" creationId="{00000000-0000-0000-0000-000000000000}"/>
          </ac:spMkLst>
        </pc:spChg>
        <pc:spChg chg="mod">
          <ac:chgData name="Cheong Keng Hoong" userId="a50c117a3b2ab858" providerId="LiveId" clId="{AEC5FEF2-72FD-41BE-B7F2-2B0D61F9FC83}" dt="2026-02-19T23:49:57.436" v="207" actId="403"/>
          <ac:spMkLst>
            <pc:docMk/>
            <pc:sldMk cId="0" sldId="268"/>
            <ac:spMk id="109" creationId="{00000000-0000-0000-0000-000000000000}"/>
          </ac:spMkLst>
        </pc:spChg>
        <pc:spChg chg="mod">
          <ac:chgData name="Cheong Keng Hoong" userId="a50c117a3b2ab858" providerId="LiveId" clId="{AEC5FEF2-72FD-41BE-B7F2-2B0D61F9FC83}" dt="2026-02-19T23:49:57.436" v="207" actId="403"/>
          <ac:spMkLst>
            <pc:docMk/>
            <pc:sldMk cId="0" sldId="268"/>
            <ac:spMk id="110" creationId="{00000000-0000-0000-0000-000000000000}"/>
          </ac:spMkLst>
        </pc:spChg>
        <pc:spChg chg="mod">
          <ac:chgData name="Cheong Keng Hoong" userId="a50c117a3b2ab858" providerId="LiveId" clId="{AEC5FEF2-72FD-41BE-B7F2-2B0D61F9FC83}" dt="2026-02-19T23:49:57.436" v="207" actId="403"/>
          <ac:spMkLst>
            <pc:docMk/>
            <pc:sldMk cId="0" sldId="268"/>
            <ac:spMk id="111" creationId="{00000000-0000-0000-0000-000000000000}"/>
          </ac:spMkLst>
        </pc:spChg>
        <pc:spChg chg="mod">
          <ac:chgData name="Cheong Keng Hoong" userId="a50c117a3b2ab858" providerId="LiveId" clId="{AEC5FEF2-72FD-41BE-B7F2-2B0D61F9FC83}" dt="2026-02-19T23:37:30.700" v="0"/>
          <ac:spMkLst>
            <pc:docMk/>
            <pc:sldMk cId="0" sldId="268"/>
            <ac:spMk id="112" creationId="{00000000-0000-0000-0000-000000000000}"/>
          </ac:spMkLst>
        </pc:spChg>
        <pc:spChg chg="mod">
          <ac:chgData name="Cheong Keng Hoong" userId="a50c117a3b2ab858" providerId="LiveId" clId="{AEC5FEF2-72FD-41BE-B7F2-2B0D61F9FC83}" dt="2026-02-19T23:49:57.436" v="207" actId="403"/>
          <ac:spMkLst>
            <pc:docMk/>
            <pc:sldMk cId="0" sldId="268"/>
            <ac:spMk id="113" creationId="{00000000-0000-0000-0000-000000000000}"/>
          </ac:spMkLst>
        </pc:spChg>
        <pc:spChg chg="mod">
          <ac:chgData name="Cheong Keng Hoong" userId="a50c117a3b2ab858" providerId="LiveId" clId="{AEC5FEF2-72FD-41BE-B7F2-2B0D61F9FC83}" dt="2026-02-19T23:49:12.663" v="198" actId="1076"/>
          <ac:spMkLst>
            <pc:docMk/>
            <pc:sldMk cId="0" sldId="268"/>
            <ac:spMk id="115" creationId="{00000000-0000-0000-0000-000000000000}"/>
          </ac:spMkLst>
        </pc:spChg>
        <pc:spChg chg="mod">
          <ac:chgData name="Cheong Keng Hoong" userId="a50c117a3b2ab858" providerId="LiveId" clId="{AEC5FEF2-72FD-41BE-B7F2-2B0D61F9FC83}" dt="2026-02-19T23:49:38.146" v="205" actId="20577"/>
          <ac:spMkLst>
            <pc:docMk/>
            <pc:sldMk cId="0" sldId="268"/>
            <ac:spMk id="116" creationId="{00000000-0000-0000-0000-000000000000}"/>
          </ac:spMkLst>
        </pc:spChg>
        <pc:grpChg chg="mod">
          <ac:chgData name="Cheong Keng Hoong" userId="a50c117a3b2ab858" providerId="LiveId" clId="{AEC5FEF2-72FD-41BE-B7F2-2B0D61F9FC83}" dt="2026-02-19T23:51:35.418" v="209" actId="1076"/>
          <ac:grpSpMkLst>
            <pc:docMk/>
            <pc:sldMk cId="0" sldId="268"/>
            <ac:grpSpMk id="114" creationId="{00000000-0000-0000-0000-000000000000}"/>
          </ac:grpSpMkLst>
        </pc:grpChg>
      </pc:sldChg>
      <pc:sldChg chg="add ord">
        <pc:chgData name="Cheong Keng Hoong" userId="a50c117a3b2ab858" providerId="LiveId" clId="{AEC5FEF2-72FD-41BE-B7F2-2B0D61F9FC83}" dt="2026-02-20T03:46:25.840" v="1555"/>
        <pc:sldMkLst>
          <pc:docMk/>
          <pc:sldMk cId="679632119" sldId="269"/>
        </pc:sldMkLst>
      </pc:sldChg>
      <pc:sldChg chg="modSp add mod">
        <pc:chgData name="Cheong Keng Hoong" userId="a50c117a3b2ab858" providerId="LiveId" clId="{AEC5FEF2-72FD-41BE-B7F2-2B0D61F9FC83}" dt="2026-02-20T03:18:17.060" v="1278" actId="1076"/>
        <pc:sldMkLst>
          <pc:docMk/>
          <pc:sldMk cId="425284379" sldId="272"/>
        </pc:sldMkLst>
        <pc:spChg chg="mod">
          <ac:chgData name="Cheong Keng Hoong" userId="a50c117a3b2ab858" providerId="LiveId" clId="{AEC5FEF2-72FD-41BE-B7F2-2B0D61F9FC83}" dt="2026-02-20T03:18:17.060" v="1278" actId="1076"/>
          <ac:spMkLst>
            <pc:docMk/>
            <pc:sldMk cId="425284379" sldId="272"/>
            <ac:spMk id="126" creationId="{00000000-0000-0000-0000-000000000000}"/>
          </ac:spMkLst>
        </pc:spChg>
        <pc:picChg chg="mod">
          <ac:chgData name="Cheong Keng Hoong" userId="a50c117a3b2ab858" providerId="LiveId" clId="{AEC5FEF2-72FD-41BE-B7F2-2B0D61F9FC83}" dt="2026-02-20T02:22:25.582" v="807" actId="1076"/>
          <ac:picMkLst>
            <pc:docMk/>
            <pc:sldMk cId="425284379" sldId="272"/>
            <ac:picMk id="127" creationId="{00000000-0000-0000-0000-000000000000}"/>
          </ac:picMkLst>
        </pc:picChg>
      </pc:sldChg>
      <pc:sldChg chg="modSp add mod">
        <pc:chgData name="Cheong Keng Hoong" userId="a50c117a3b2ab858" providerId="LiveId" clId="{AEC5FEF2-72FD-41BE-B7F2-2B0D61F9FC83}" dt="2026-02-20T02:26:54.383" v="866" actId="403"/>
        <pc:sldMkLst>
          <pc:docMk/>
          <pc:sldMk cId="744348935" sldId="273"/>
        </pc:sldMkLst>
        <pc:spChg chg="mod">
          <ac:chgData name="Cheong Keng Hoong" userId="a50c117a3b2ab858" providerId="LiveId" clId="{AEC5FEF2-72FD-41BE-B7F2-2B0D61F9FC83}" dt="2026-02-20T02:26:54.383" v="866" actId="403"/>
          <ac:spMkLst>
            <pc:docMk/>
            <pc:sldMk cId="744348935" sldId="273"/>
            <ac:spMk id="129" creationId="{00000000-0000-0000-0000-000000000000}"/>
          </ac:spMkLst>
        </pc:spChg>
        <pc:spChg chg="mod">
          <ac:chgData name="Cheong Keng Hoong" userId="a50c117a3b2ab858" providerId="LiveId" clId="{AEC5FEF2-72FD-41BE-B7F2-2B0D61F9FC83}" dt="2026-02-20T02:26:14.264" v="857" actId="242"/>
          <ac:spMkLst>
            <pc:docMk/>
            <pc:sldMk cId="744348935" sldId="273"/>
            <ac:spMk id="130" creationId="{00000000-0000-0000-0000-000000000000}"/>
          </ac:spMkLst>
        </pc:spChg>
        <pc:spChg chg="mod">
          <ac:chgData name="Cheong Keng Hoong" userId="a50c117a3b2ab858" providerId="LiveId" clId="{AEC5FEF2-72FD-41BE-B7F2-2B0D61F9FC83}" dt="2026-02-20T02:26:40.865" v="862" actId="403"/>
          <ac:spMkLst>
            <pc:docMk/>
            <pc:sldMk cId="744348935" sldId="273"/>
            <ac:spMk id="131" creationId="{00000000-0000-0000-0000-000000000000}"/>
          </ac:spMkLst>
        </pc:spChg>
        <pc:spChg chg="mod">
          <ac:chgData name="Cheong Keng Hoong" userId="a50c117a3b2ab858" providerId="LiveId" clId="{AEC5FEF2-72FD-41BE-B7F2-2B0D61F9FC83}" dt="2026-02-20T02:26:40.865" v="862" actId="403"/>
          <ac:spMkLst>
            <pc:docMk/>
            <pc:sldMk cId="744348935" sldId="273"/>
            <ac:spMk id="132" creationId="{00000000-0000-0000-0000-000000000000}"/>
          </ac:spMkLst>
        </pc:spChg>
        <pc:grpChg chg="mod">
          <ac:chgData name="Cheong Keng Hoong" userId="a50c117a3b2ab858" providerId="LiveId" clId="{AEC5FEF2-72FD-41BE-B7F2-2B0D61F9FC83}" dt="2026-02-20T02:26:49.518" v="865" actId="1076"/>
          <ac:grpSpMkLst>
            <pc:docMk/>
            <pc:sldMk cId="744348935" sldId="273"/>
            <ac:grpSpMk id="133" creationId="{00000000-0000-0000-0000-000000000000}"/>
          </ac:grpSpMkLst>
        </pc:grpChg>
      </pc:sldChg>
      <pc:sldChg chg="modSp add mod ord">
        <pc:chgData name="Cheong Keng Hoong" userId="a50c117a3b2ab858" providerId="LiveId" clId="{AEC5FEF2-72FD-41BE-B7F2-2B0D61F9FC83}" dt="2026-02-20T02:35:23.123" v="915"/>
        <pc:sldMkLst>
          <pc:docMk/>
          <pc:sldMk cId="1653575879" sldId="274"/>
        </pc:sldMkLst>
        <pc:spChg chg="mod">
          <ac:chgData name="Cheong Keng Hoong" userId="a50c117a3b2ab858" providerId="LiveId" clId="{AEC5FEF2-72FD-41BE-B7F2-2B0D61F9FC83}" dt="2026-02-20T02:25:21.294" v="847" actId="14100"/>
          <ac:spMkLst>
            <pc:docMk/>
            <pc:sldMk cId="1653575879" sldId="274"/>
            <ac:spMk id="135" creationId="{00000000-0000-0000-0000-000000000000}"/>
          </ac:spMkLst>
        </pc:spChg>
        <pc:spChg chg="mod">
          <ac:chgData name="Cheong Keng Hoong" userId="a50c117a3b2ab858" providerId="LiveId" clId="{AEC5FEF2-72FD-41BE-B7F2-2B0D61F9FC83}" dt="2026-02-20T02:33:18.694" v="898" actId="12"/>
          <ac:spMkLst>
            <pc:docMk/>
            <pc:sldMk cId="1653575879" sldId="274"/>
            <ac:spMk id="136" creationId="{00000000-0000-0000-0000-000000000000}"/>
          </ac:spMkLst>
        </pc:spChg>
      </pc:sldChg>
      <pc:sldChg chg="modSp mod ord setBg">
        <pc:chgData name="Cheong Keng Hoong" userId="a50c117a3b2ab858" providerId="LiveId" clId="{AEC5FEF2-72FD-41BE-B7F2-2B0D61F9FC83}" dt="2026-02-20T02:44:44.211" v="1014" actId="948"/>
        <pc:sldMkLst>
          <pc:docMk/>
          <pc:sldMk cId="0" sldId="277"/>
        </pc:sldMkLst>
        <pc:spChg chg="mod">
          <ac:chgData name="Cheong Keng Hoong" userId="a50c117a3b2ab858" providerId="LiveId" clId="{AEC5FEF2-72FD-41BE-B7F2-2B0D61F9FC83}" dt="2026-02-20T02:44:44.211" v="1014" actId="948"/>
          <ac:spMkLst>
            <pc:docMk/>
            <pc:sldMk cId="0" sldId="277"/>
            <ac:spMk id="144" creationId="{00000000-0000-0000-0000-000000000000}"/>
          </ac:spMkLst>
        </pc:spChg>
      </pc:sldChg>
      <pc:sldChg chg="modSp del">
        <pc:chgData name="Cheong Keng Hoong" userId="a50c117a3b2ab858" providerId="LiveId" clId="{AEC5FEF2-72FD-41BE-B7F2-2B0D61F9FC83}" dt="2026-02-22T09:40:53.497" v="1891" actId="47"/>
        <pc:sldMkLst>
          <pc:docMk/>
          <pc:sldMk cId="0" sldId="288"/>
        </pc:sldMkLst>
      </pc:sldChg>
      <pc:sldChg chg="modSp del">
        <pc:chgData name="Cheong Keng Hoong" userId="a50c117a3b2ab858" providerId="LiveId" clId="{AEC5FEF2-72FD-41BE-B7F2-2B0D61F9FC83}" dt="2026-02-22T09:40:53.497" v="1891" actId="47"/>
        <pc:sldMkLst>
          <pc:docMk/>
          <pc:sldMk cId="0" sldId="289"/>
        </pc:sldMkLst>
      </pc:sldChg>
      <pc:sldChg chg="modSp del">
        <pc:chgData name="Cheong Keng Hoong" userId="a50c117a3b2ab858" providerId="LiveId" clId="{AEC5FEF2-72FD-41BE-B7F2-2B0D61F9FC83}" dt="2026-02-22T09:40:53.497" v="1891" actId="47"/>
        <pc:sldMkLst>
          <pc:docMk/>
          <pc:sldMk cId="0" sldId="290"/>
        </pc:sldMkLst>
      </pc:sldChg>
      <pc:sldChg chg="modSp del">
        <pc:chgData name="Cheong Keng Hoong" userId="a50c117a3b2ab858" providerId="LiveId" clId="{AEC5FEF2-72FD-41BE-B7F2-2B0D61F9FC83}" dt="2026-02-22T09:40:53.497" v="1891" actId="47"/>
        <pc:sldMkLst>
          <pc:docMk/>
          <pc:sldMk cId="0" sldId="291"/>
        </pc:sldMkLst>
      </pc:sldChg>
      <pc:sldChg chg="modSp del modNotes">
        <pc:chgData name="Cheong Keng Hoong" userId="a50c117a3b2ab858" providerId="LiveId" clId="{AEC5FEF2-72FD-41BE-B7F2-2B0D61F9FC83}" dt="2026-02-22T09:40:53.497" v="1891" actId="47"/>
        <pc:sldMkLst>
          <pc:docMk/>
          <pc:sldMk cId="0" sldId="292"/>
        </pc:sldMkLst>
      </pc:sldChg>
      <pc:sldChg chg="modSp del">
        <pc:chgData name="Cheong Keng Hoong" userId="a50c117a3b2ab858" providerId="LiveId" clId="{AEC5FEF2-72FD-41BE-B7F2-2B0D61F9FC83}" dt="2026-02-22T09:40:53.497" v="1891" actId="47"/>
        <pc:sldMkLst>
          <pc:docMk/>
          <pc:sldMk cId="0" sldId="293"/>
        </pc:sldMkLst>
      </pc:sldChg>
      <pc:sldChg chg="modSp del">
        <pc:chgData name="Cheong Keng Hoong" userId="a50c117a3b2ab858" providerId="LiveId" clId="{AEC5FEF2-72FD-41BE-B7F2-2B0D61F9FC83}" dt="2026-02-22T09:40:53.497" v="1891" actId="47"/>
        <pc:sldMkLst>
          <pc:docMk/>
          <pc:sldMk cId="0" sldId="294"/>
        </pc:sldMkLst>
      </pc:sldChg>
      <pc:sldChg chg="modSp del">
        <pc:chgData name="Cheong Keng Hoong" userId="a50c117a3b2ab858" providerId="LiveId" clId="{AEC5FEF2-72FD-41BE-B7F2-2B0D61F9FC83}" dt="2026-02-22T09:40:53.497" v="1891" actId="47"/>
        <pc:sldMkLst>
          <pc:docMk/>
          <pc:sldMk cId="0" sldId="295"/>
        </pc:sldMkLst>
      </pc:sldChg>
      <pc:sldChg chg="modSp del">
        <pc:chgData name="Cheong Keng Hoong" userId="a50c117a3b2ab858" providerId="LiveId" clId="{AEC5FEF2-72FD-41BE-B7F2-2B0D61F9FC83}" dt="2026-02-22T09:40:53.497" v="1891" actId="47"/>
        <pc:sldMkLst>
          <pc:docMk/>
          <pc:sldMk cId="0" sldId="296"/>
        </pc:sldMkLst>
      </pc:sldChg>
      <pc:sldChg chg="modSp del">
        <pc:chgData name="Cheong Keng Hoong" userId="a50c117a3b2ab858" providerId="LiveId" clId="{AEC5FEF2-72FD-41BE-B7F2-2B0D61F9FC83}" dt="2026-02-22T09:40:53.497" v="1891" actId="47"/>
        <pc:sldMkLst>
          <pc:docMk/>
          <pc:sldMk cId="0" sldId="297"/>
        </pc:sldMkLst>
      </pc:sldChg>
      <pc:sldChg chg="modSp del">
        <pc:chgData name="Cheong Keng Hoong" userId="a50c117a3b2ab858" providerId="LiveId" clId="{AEC5FEF2-72FD-41BE-B7F2-2B0D61F9FC83}" dt="2026-02-22T09:40:53.497" v="1891" actId="47"/>
        <pc:sldMkLst>
          <pc:docMk/>
          <pc:sldMk cId="0" sldId="298"/>
        </pc:sldMkLst>
      </pc:sldChg>
      <pc:sldChg chg="modSp del">
        <pc:chgData name="Cheong Keng Hoong" userId="a50c117a3b2ab858" providerId="LiveId" clId="{AEC5FEF2-72FD-41BE-B7F2-2B0D61F9FC83}" dt="2026-02-22T09:40:53.497" v="1891" actId="47"/>
        <pc:sldMkLst>
          <pc:docMk/>
          <pc:sldMk cId="0" sldId="299"/>
        </pc:sldMkLst>
      </pc:sldChg>
      <pc:sldChg chg="modSp del">
        <pc:chgData name="Cheong Keng Hoong" userId="a50c117a3b2ab858" providerId="LiveId" clId="{AEC5FEF2-72FD-41BE-B7F2-2B0D61F9FC83}" dt="2026-02-22T09:40:53.497" v="1891" actId="47"/>
        <pc:sldMkLst>
          <pc:docMk/>
          <pc:sldMk cId="0" sldId="300"/>
        </pc:sldMkLst>
      </pc:sldChg>
      <pc:sldChg chg="modSp del">
        <pc:chgData name="Cheong Keng Hoong" userId="a50c117a3b2ab858" providerId="LiveId" clId="{AEC5FEF2-72FD-41BE-B7F2-2B0D61F9FC83}" dt="2026-02-22T09:40:53.497" v="1891" actId="47"/>
        <pc:sldMkLst>
          <pc:docMk/>
          <pc:sldMk cId="0" sldId="301"/>
        </pc:sldMkLst>
      </pc:sldChg>
      <pc:sldChg chg="modSp del">
        <pc:chgData name="Cheong Keng Hoong" userId="a50c117a3b2ab858" providerId="LiveId" clId="{AEC5FEF2-72FD-41BE-B7F2-2B0D61F9FC83}" dt="2026-02-22T09:40:53.497" v="1891" actId="47"/>
        <pc:sldMkLst>
          <pc:docMk/>
          <pc:sldMk cId="0" sldId="302"/>
        </pc:sldMkLst>
      </pc:sldChg>
      <pc:sldChg chg="modSp del">
        <pc:chgData name="Cheong Keng Hoong" userId="a50c117a3b2ab858" providerId="LiveId" clId="{AEC5FEF2-72FD-41BE-B7F2-2B0D61F9FC83}" dt="2026-02-22T09:40:53.497" v="1891" actId="47"/>
        <pc:sldMkLst>
          <pc:docMk/>
          <pc:sldMk cId="0" sldId="303"/>
        </pc:sldMkLst>
      </pc:sldChg>
      <pc:sldChg chg="modSp del">
        <pc:chgData name="Cheong Keng Hoong" userId="a50c117a3b2ab858" providerId="LiveId" clId="{AEC5FEF2-72FD-41BE-B7F2-2B0D61F9FC83}" dt="2026-02-22T09:40:53.497" v="1891" actId="47"/>
        <pc:sldMkLst>
          <pc:docMk/>
          <pc:sldMk cId="0" sldId="304"/>
        </pc:sldMkLst>
      </pc:sldChg>
      <pc:sldChg chg="modSp del">
        <pc:chgData name="Cheong Keng Hoong" userId="a50c117a3b2ab858" providerId="LiveId" clId="{AEC5FEF2-72FD-41BE-B7F2-2B0D61F9FC83}" dt="2026-02-22T09:40:53.497" v="1891" actId="47"/>
        <pc:sldMkLst>
          <pc:docMk/>
          <pc:sldMk cId="0" sldId="305"/>
        </pc:sldMkLst>
      </pc:sldChg>
      <pc:sldChg chg="modSp del">
        <pc:chgData name="Cheong Keng Hoong" userId="a50c117a3b2ab858" providerId="LiveId" clId="{AEC5FEF2-72FD-41BE-B7F2-2B0D61F9FC83}" dt="2026-02-22T09:40:53.497" v="1891" actId="47"/>
        <pc:sldMkLst>
          <pc:docMk/>
          <pc:sldMk cId="0" sldId="306"/>
        </pc:sldMkLst>
      </pc:sldChg>
      <pc:sldChg chg="modSp del modNotes">
        <pc:chgData name="Cheong Keng Hoong" userId="a50c117a3b2ab858" providerId="LiveId" clId="{AEC5FEF2-72FD-41BE-B7F2-2B0D61F9FC83}" dt="2026-02-22T09:40:53.497" v="1891" actId="47"/>
        <pc:sldMkLst>
          <pc:docMk/>
          <pc:sldMk cId="0" sldId="307"/>
        </pc:sldMkLst>
      </pc:sldChg>
      <pc:sldChg chg="modSp del">
        <pc:chgData name="Cheong Keng Hoong" userId="a50c117a3b2ab858" providerId="LiveId" clId="{AEC5FEF2-72FD-41BE-B7F2-2B0D61F9FC83}" dt="2026-02-22T09:40:53.497" v="1891" actId="47"/>
        <pc:sldMkLst>
          <pc:docMk/>
          <pc:sldMk cId="0" sldId="308"/>
        </pc:sldMkLst>
      </pc:sldChg>
      <pc:sldChg chg="modSp del modNotes">
        <pc:chgData name="Cheong Keng Hoong" userId="a50c117a3b2ab858" providerId="LiveId" clId="{AEC5FEF2-72FD-41BE-B7F2-2B0D61F9FC83}" dt="2026-02-22T09:40:53.497" v="1891" actId="47"/>
        <pc:sldMkLst>
          <pc:docMk/>
          <pc:sldMk cId="0" sldId="309"/>
        </pc:sldMkLst>
      </pc:sldChg>
      <pc:sldChg chg="modSp del modAnim modNotes">
        <pc:chgData name="Cheong Keng Hoong" userId="a50c117a3b2ab858" providerId="LiveId" clId="{AEC5FEF2-72FD-41BE-B7F2-2B0D61F9FC83}" dt="2026-02-22T09:40:53.497" v="1891" actId="47"/>
        <pc:sldMkLst>
          <pc:docMk/>
          <pc:sldMk cId="0" sldId="310"/>
        </pc:sldMkLst>
      </pc:sldChg>
      <pc:sldChg chg="modSp del modNotes">
        <pc:chgData name="Cheong Keng Hoong" userId="a50c117a3b2ab858" providerId="LiveId" clId="{AEC5FEF2-72FD-41BE-B7F2-2B0D61F9FC83}" dt="2026-02-22T09:40:53.497" v="1891" actId="47"/>
        <pc:sldMkLst>
          <pc:docMk/>
          <pc:sldMk cId="0" sldId="311"/>
        </pc:sldMkLst>
      </pc:sldChg>
      <pc:sldChg chg="modSp del">
        <pc:chgData name="Cheong Keng Hoong" userId="a50c117a3b2ab858" providerId="LiveId" clId="{AEC5FEF2-72FD-41BE-B7F2-2B0D61F9FC83}" dt="2026-02-22T09:40:53.497" v="1891" actId="47"/>
        <pc:sldMkLst>
          <pc:docMk/>
          <pc:sldMk cId="0" sldId="313"/>
        </pc:sldMkLst>
      </pc:sldChg>
      <pc:sldChg chg="modSp del">
        <pc:chgData name="Cheong Keng Hoong" userId="a50c117a3b2ab858" providerId="LiveId" clId="{AEC5FEF2-72FD-41BE-B7F2-2B0D61F9FC83}" dt="2026-02-22T09:40:53.497" v="1891" actId="47"/>
        <pc:sldMkLst>
          <pc:docMk/>
          <pc:sldMk cId="0" sldId="314"/>
        </pc:sldMkLst>
      </pc:sldChg>
      <pc:sldChg chg="modSp del">
        <pc:chgData name="Cheong Keng Hoong" userId="a50c117a3b2ab858" providerId="LiveId" clId="{AEC5FEF2-72FD-41BE-B7F2-2B0D61F9FC83}" dt="2026-02-22T09:40:53.497" v="1891" actId="47"/>
        <pc:sldMkLst>
          <pc:docMk/>
          <pc:sldMk cId="0" sldId="315"/>
        </pc:sldMkLst>
      </pc:sldChg>
      <pc:sldChg chg="modSp del modNotes">
        <pc:chgData name="Cheong Keng Hoong" userId="a50c117a3b2ab858" providerId="LiveId" clId="{AEC5FEF2-72FD-41BE-B7F2-2B0D61F9FC83}" dt="2026-02-22T09:40:53.497" v="1891" actId="47"/>
        <pc:sldMkLst>
          <pc:docMk/>
          <pc:sldMk cId="0" sldId="316"/>
        </pc:sldMkLst>
      </pc:sldChg>
      <pc:sldChg chg="modSp del modNotes">
        <pc:chgData name="Cheong Keng Hoong" userId="a50c117a3b2ab858" providerId="LiveId" clId="{AEC5FEF2-72FD-41BE-B7F2-2B0D61F9FC83}" dt="2026-02-22T09:40:53.497" v="1891" actId="47"/>
        <pc:sldMkLst>
          <pc:docMk/>
          <pc:sldMk cId="0" sldId="317"/>
        </pc:sldMkLst>
      </pc:sldChg>
      <pc:sldChg chg="modSp del">
        <pc:chgData name="Cheong Keng Hoong" userId="a50c117a3b2ab858" providerId="LiveId" clId="{AEC5FEF2-72FD-41BE-B7F2-2B0D61F9FC83}" dt="2026-02-22T09:40:53.497" v="1891" actId="47"/>
        <pc:sldMkLst>
          <pc:docMk/>
          <pc:sldMk cId="0" sldId="318"/>
        </pc:sldMkLst>
      </pc:sldChg>
      <pc:sldChg chg="modSp del">
        <pc:chgData name="Cheong Keng Hoong" userId="a50c117a3b2ab858" providerId="LiveId" clId="{AEC5FEF2-72FD-41BE-B7F2-2B0D61F9FC83}" dt="2026-02-22T09:40:53.497" v="1891" actId="47"/>
        <pc:sldMkLst>
          <pc:docMk/>
          <pc:sldMk cId="0" sldId="319"/>
        </pc:sldMkLst>
      </pc:sldChg>
      <pc:sldChg chg="modSp del">
        <pc:chgData name="Cheong Keng Hoong" userId="a50c117a3b2ab858" providerId="LiveId" clId="{AEC5FEF2-72FD-41BE-B7F2-2B0D61F9FC83}" dt="2026-02-22T09:40:53.497" v="1891" actId="47"/>
        <pc:sldMkLst>
          <pc:docMk/>
          <pc:sldMk cId="0" sldId="320"/>
        </pc:sldMkLst>
      </pc:sldChg>
      <pc:sldChg chg="modSp del">
        <pc:chgData name="Cheong Keng Hoong" userId="a50c117a3b2ab858" providerId="LiveId" clId="{AEC5FEF2-72FD-41BE-B7F2-2B0D61F9FC83}" dt="2026-02-22T09:40:53.497" v="1891" actId="47"/>
        <pc:sldMkLst>
          <pc:docMk/>
          <pc:sldMk cId="0" sldId="321"/>
        </pc:sldMkLst>
      </pc:sldChg>
      <pc:sldChg chg="modSp del">
        <pc:chgData name="Cheong Keng Hoong" userId="a50c117a3b2ab858" providerId="LiveId" clId="{AEC5FEF2-72FD-41BE-B7F2-2B0D61F9FC83}" dt="2026-02-22T09:40:53.497" v="1891" actId="47"/>
        <pc:sldMkLst>
          <pc:docMk/>
          <pc:sldMk cId="0" sldId="322"/>
        </pc:sldMkLst>
      </pc:sldChg>
      <pc:sldChg chg="modSp del">
        <pc:chgData name="Cheong Keng Hoong" userId="a50c117a3b2ab858" providerId="LiveId" clId="{AEC5FEF2-72FD-41BE-B7F2-2B0D61F9FC83}" dt="2026-02-22T09:40:53.497" v="1891" actId="47"/>
        <pc:sldMkLst>
          <pc:docMk/>
          <pc:sldMk cId="0" sldId="323"/>
        </pc:sldMkLst>
      </pc:sldChg>
      <pc:sldChg chg="modSp del">
        <pc:chgData name="Cheong Keng Hoong" userId="a50c117a3b2ab858" providerId="LiveId" clId="{AEC5FEF2-72FD-41BE-B7F2-2B0D61F9FC83}" dt="2026-02-22T09:40:53.497" v="1891" actId="47"/>
        <pc:sldMkLst>
          <pc:docMk/>
          <pc:sldMk cId="0" sldId="324"/>
        </pc:sldMkLst>
      </pc:sldChg>
      <pc:sldChg chg="modSp del modNotes">
        <pc:chgData name="Cheong Keng Hoong" userId="a50c117a3b2ab858" providerId="LiveId" clId="{AEC5FEF2-72FD-41BE-B7F2-2B0D61F9FC83}" dt="2026-02-22T09:40:53.497" v="1891" actId="47"/>
        <pc:sldMkLst>
          <pc:docMk/>
          <pc:sldMk cId="0" sldId="325"/>
        </pc:sldMkLst>
      </pc:sldChg>
      <pc:sldChg chg="modSp del">
        <pc:chgData name="Cheong Keng Hoong" userId="a50c117a3b2ab858" providerId="LiveId" clId="{AEC5FEF2-72FD-41BE-B7F2-2B0D61F9FC83}" dt="2026-02-22T09:40:53.497" v="1891" actId="47"/>
        <pc:sldMkLst>
          <pc:docMk/>
          <pc:sldMk cId="0" sldId="326"/>
        </pc:sldMkLst>
      </pc:sldChg>
      <pc:sldChg chg="modSp del">
        <pc:chgData name="Cheong Keng Hoong" userId="a50c117a3b2ab858" providerId="LiveId" clId="{AEC5FEF2-72FD-41BE-B7F2-2B0D61F9FC83}" dt="2026-02-22T09:40:53.497" v="1891" actId="47"/>
        <pc:sldMkLst>
          <pc:docMk/>
          <pc:sldMk cId="0" sldId="327"/>
        </pc:sldMkLst>
      </pc:sldChg>
      <pc:sldChg chg="modSp del">
        <pc:chgData name="Cheong Keng Hoong" userId="a50c117a3b2ab858" providerId="LiveId" clId="{AEC5FEF2-72FD-41BE-B7F2-2B0D61F9FC83}" dt="2026-02-22T09:40:53.497" v="1891" actId="47"/>
        <pc:sldMkLst>
          <pc:docMk/>
          <pc:sldMk cId="0" sldId="328"/>
        </pc:sldMkLst>
      </pc:sldChg>
      <pc:sldChg chg="modSp del">
        <pc:chgData name="Cheong Keng Hoong" userId="a50c117a3b2ab858" providerId="LiveId" clId="{AEC5FEF2-72FD-41BE-B7F2-2B0D61F9FC83}" dt="2026-02-22T09:40:53.497" v="1891" actId="47"/>
        <pc:sldMkLst>
          <pc:docMk/>
          <pc:sldMk cId="0" sldId="329"/>
        </pc:sldMkLst>
      </pc:sldChg>
      <pc:sldChg chg="modSp del">
        <pc:chgData name="Cheong Keng Hoong" userId="a50c117a3b2ab858" providerId="LiveId" clId="{AEC5FEF2-72FD-41BE-B7F2-2B0D61F9FC83}" dt="2026-02-22T09:40:53.497" v="1891" actId="47"/>
        <pc:sldMkLst>
          <pc:docMk/>
          <pc:sldMk cId="0" sldId="330"/>
        </pc:sldMkLst>
      </pc:sldChg>
      <pc:sldChg chg="modSp del">
        <pc:chgData name="Cheong Keng Hoong" userId="a50c117a3b2ab858" providerId="LiveId" clId="{AEC5FEF2-72FD-41BE-B7F2-2B0D61F9FC83}" dt="2026-02-22T09:40:53.497" v="1891" actId="47"/>
        <pc:sldMkLst>
          <pc:docMk/>
          <pc:sldMk cId="0" sldId="331"/>
        </pc:sldMkLst>
      </pc:sldChg>
      <pc:sldChg chg="modSp del">
        <pc:chgData name="Cheong Keng Hoong" userId="a50c117a3b2ab858" providerId="LiveId" clId="{AEC5FEF2-72FD-41BE-B7F2-2B0D61F9FC83}" dt="2026-02-22T09:40:53.497" v="1891" actId="47"/>
        <pc:sldMkLst>
          <pc:docMk/>
          <pc:sldMk cId="0" sldId="332"/>
        </pc:sldMkLst>
      </pc:sldChg>
      <pc:sldChg chg="modSp del">
        <pc:chgData name="Cheong Keng Hoong" userId="a50c117a3b2ab858" providerId="LiveId" clId="{AEC5FEF2-72FD-41BE-B7F2-2B0D61F9FC83}" dt="2026-02-22T09:40:53.497" v="1891" actId="47"/>
        <pc:sldMkLst>
          <pc:docMk/>
          <pc:sldMk cId="0" sldId="333"/>
        </pc:sldMkLst>
      </pc:sldChg>
      <pc:sldChg chg="modSp del">
        <pc:chgData name="Cheong Keng Hoong" userId="a50c117a3b2ab858" providerId="LiveId" clId="{AEC5FEF2-72FD-41BE-B7F2-2B0D61F9FC83}" dt="2026-02-22T09:40:53.497" v="1891" actId="47"/>
        <pc:sldMkLst>
          <pc:docMk/>
          <pc:sldMk cId="0" sldId="334"/>
        </pc:sldMkLst>
      </pc:sldChg>
      <pc:sldChg chg="modSp del">
        <pc:chgData name="Cheong Keng Hoong" userId="a50c117a3b2ab858" providerId="LiveId" clId="{AEC5FEF2-72FD-41BE-B7F2-2B0D61F9FC83}" dt="2026-02-22T09:40:53.497" v="1891" actId="47"/>
        <pc:sldMkLst>
          <pc:docMk/>
          <pc:sldMk cId="0" sldId="335"/>
        </pc:sldMkLst>
      </pc:sldChg>
      <pc:sldChg chg="modSp del">
        <pc:chgData name="Cheong Keng Hoong" userId="a50c117a3b2ab858" providerId="LiveId" clId="{AEC5FEF2-72FD-41BE-B7F2-2B0D61F9FC83}" dt="2026-02-22T09:40:53.497" v="1891" actId="47"/>
        <pc:sldMkLst>
          <pc:docMk/>
          <pc:sldMk cId="0" sldId="336"/>
        </pc:sldMkLst>
      </pc:sldChg>
      <pc:sldChg chg="modSp del">
        <pc:chgData name="Cheong Keng Hoong" userId="a50c117a3b2ab858" providerId="LiveId" clId="{AEC5FEF2-72FD-41BE-B7F2-2B0D61F9FC83}" dt="2026-02-22T09:40:53.497" v="1891" actId="47"/>
        <pc:sldMkLst>
          <pc:docMk/>
          <pc:sldMk cId="0" sldId="337"/>
        </pc:sldMkLst>
      </pc:sldChg>
      <pc:sldChg chg="modSp del">
        <pc:chgData name="Cheong Keng Hoong" userId="a50c117a3b2ab858" providerId="LiveId" clId="{AEC5FEF2-72FD-41BE-B7F2-2B0D61F9FC83}" dt="2026-02-22T09:40:53.497" v="1891" actId="47"/>
        <pc:sldMkLst>
          <pc:docMk/>
          <pc:sldMk cId="0" sldId="338"/>
        </pc:sldMkLst>
      </pc:sldChg>
      <pc:sldChg chg="modSp del">
        <pc:chgData name="Cheong Keng Hoong" userId="a50c117a3b2ab858" providerId="LiveId" clId="{AEC5FEF2-72FD-41BE-B7F2-2B0D61F9FC83}" dt="2026-02-22T09:40:53.497" v="1891" actId="47"/>
        <pc:sldMkLst>
          <pc:docMk/>
          <pc:sldMk cId="0" sldId="339"/>
        </pc:sldMkLst>
      </pc:sldChg>
      <pc:sldChg chg="modSp del">
        <pc:chgData name="Cheong Keng Hoong" userId="a50c117a3b2ab858" providerId="LiveId" clId="{AEC5FEF2-72FD-41BE-B7F2-2B0D61F9FC83}" dt="2026-02-22T09:40:53.497" v="1891" actId="47"/>
        <pc:sldMkLst>
          <pc:docMk/>
          <pc:sldMk cId="0" sldId="340"/>
        </pc:sldMkLst>
      </pc:sldChg>
      <pc:sldChg chg="modSp del modNotes">
        <pc:chgData name="Cheong Keng Hoong" userId="a50c117a3b2ab858" providerId="LiveId" clId="{AEC5FEF2-72FD-41BE-B7F2-2B0D61F9FC83}" dt="2026-02-22T09:40:53.497" v="1891" actId="47"/>
        <pc:sldMkLst>
          <pc:docMk/>
          <pc:sldMk cId="0" sldId="341"/>
        </pc:sldMkLst>
      </pc:sldChg>
      <pc:sldChg chg="modSp del">
        <pc:chgData name="Cheong Keng Hoong" userId="a50c117a3b2ab858" providerId="LiveId" clId="{AEC5FEF2-72FD-41BE-B7F2-2B0D61F9FC83}" dt="2026-02-22T09:40:53.497" v="1891" actId="47"/>
        <pc:sldMkLst>
          <pc:docMk/>
          <pc:sldMk cId="0" sldId="342"/>
        </pc:sldMkLst>
      </pc:sldChg>
      <pc:sldChg chg="modSp del">
        <pc:chgData name="Cheong Keng Hoong" userId="a50c117a3b2ab858" providerId="LiveId" clId="{AEC5FEF2-72FD-41BE-B7F2-2B0D61F9FC83}" dt="2026-02-22T09:40:53.497" v="1891" actId="47"/>
        <pc:sldMkLst>
          <pc:docMk/>
          <pc:sldMk cId="0" sldId="343"/>
        </pc:sldMkLst>
      </pc:sldChg>
      <pc:sldChg chg="modSp del">
        <pc:chgData name="Cheong Keng Hoong" userId="a50c117a3b2ab858" providerId="LiveId" clId="{AEC5FEF2-72FD-41BE-B7F2-2B0D61F9FC83}" dt="2026-02-22T09:40:53.497" v="1891" actId="47"/>
        <pc:sldMkLst>
          <pc:docMk/>
          <pc:sldMk cId="0" sldId="344"/>
        </pc:sldMkLst>
      </pc:sldChg>
      <pc:sldChg chg="modSp del">
        <pc:chgData name="Cheong Keng Hoong" userId="a50c117a3b2ab858" providerId="LiveId" clId="{AEC5FEF2-72FD-41BE-B7F2-2B0D61F9FC83}" dt="2026-02-22T09:40:53.497" v="1891" actId="47"/>
        <pc:sldMkLst>
          <pc:docMk/>
          <pc:sldMk cId="0" sldId="345"/>
        </pc:sldMkLst>
      </pc:sldChg>
      <pc:sldChg chg="modSp del">
        <pc:chgData name="Cheong Keng Hoong" userId="a50c117a3b2ab858" providerId="LiveId" clId="{AEC5FEF2-72FD-41BE-B7F2-2B0D61F9FC83}" dt="2026-02-22T09:40:53.497" v="1891" actId="47"/>
        <pc:sldMkLst>
          <pc:docMk/>
          <pc:sldMk cId="0" sldId="346"/>
        </pc:sldMkLst>
      </pc:sldChg>
      <pc:sldChg chg="modSp del">
        <pc:chgData name="Cheong Keng Hoong" userId="a50c117a3b2ab858" providerId="LiveId" clId="{AEC5FEF2-72FD-41BE-B7F2-2B0D61F9FC83}" dt="2026-02-22T09:40:53.497" v="1891" actId="47"/>
        <pc:sldMkLst>
          <pc:docMk/>
          <pc:sldMk cId="0" sldId="347"/>
        </pc:sldMkLst>
      </pc:sldChg>
      <pc:sldChg chg="modSp del">
        <pc:chgData name="Cheong Keng Hoong" userId="a50c117a3b2ab858" providerId="LiveId" clId="{AEC5FEF2-72FD-41BE-B7F2-2B0D61F9FC83}" dt="2026-02-22T09:40:53.497" v="1891" actId="47"/>
        <pc:sldMkLst>
          <pc:docMk/>
          <pc:sldMk cId="0" sldId="348"/>
        </pc:sldMkLst>
      </pc:sldChg>
      <pc:sldChg chg="modSp del">
        <pc:chgData name="Cheong Keng Hoong" userId="a50c117a3b2ab858" providerId="LiveId" clId="{AEC5FEF2-72FD-41BE-B7F2-2B0D61F9FC83}" dt="2026-02-22T09:40:53.497" v="1891" actId="47"/>
        <pc:sldMkLst>
          <pc:docMk/>
          <pc:sldMk cId="0" sldId="349"/>
        </pc:sldMkLst>
      </pc:sldChg>
      <pc:sldChg chg="modSp del">
        <pc:chgData name="Cheong Keng Hoong" userId="a50c117a3b2ab858" providerId="LiveId" clId="{AEC5FEF2-72FD-41BE-B7F2-2B0D61F9FC83}" dt="2026-02-22T09:40:53.497" v="1891" actId="47"/>
        <pc:sldMkLst>
          <pc:docMk/>
          <pc:sldMk cId="0" sldId="350"/>
        </pc:sldMkLst>
      </pc:sldChg>
      <pc:sldChg chg="modSp del">
        <pc:chgData name="Cheong Keng Hoong" userId="a50c117a3b2ab858" providerId="LiveId" clId="{AEC5FEF2-72FD-41BE-B7F2-2B0D61F9FC83}" dt="2026-02-22T09:40:53.497" v="1891" actId="47"/>
        <pc:sldMkLst>
          <pc:docMk/>
          <pc:sldMk cId="0" sldId="351"/>
        </pc:sldMkLst>
      </pc:sldChg>
      <pc:sldChg chg="modSp del">
        <pc:chgData name="Cheong Keng Hoong" userId="a50c117a3b2ab858" providerId="LiveId" clId="{AEC5FEF2-72FD-41BE-B7F2-2B0D61F9FC83}" dt="2026-02-22T09:40:53.497" v="1891" actId="47"/>
        <pc:sldMkLst>
          <pc:docMk/>
          <pc:sldMk cId="0" sldId="352"/>
        </pc:sldMkLst>
      </pc:sldChg>
      <pc:sldChg chg="modSp del">
        <pc:chgData name="Cheong Keng Hoong" userId="a50c117a3b2ab858" providerId="LiveId" clId="{AEC5FEF2-72FD-41BE-B7F2-2B0D61F9FC83}" dt="2026-02-22T09:40:53.497" v="1891" actId="47"/>
        <pc:sldMkLst>
          <pc:docMk/>
          <pc:sldMk cId="0" sldId="353"/>
        </pc:sldMkLst>
      </pc:sldChg>
      <pc:sldChg chg="modSp del">
        <pc:chgData name="Cheong Keng Hoong" userId="a50c117a3b2ab858" providerId="LiveId" clId="{AEC5FEF2-72FD-41BE-B7F2-2B0D61F9FC83}" dt="2026-02-22T09:40:53.497" v="1891" actId="47"/>
        <pc:sldMkLst>
          <pc:docMk/>
          <pc:sldMk cId="0" sldId="354"/>
        </pc:sldMkLst>
      </pc:sldChg>
      <pc:sldChg chg="modSp del">
        <pc:chgData name="Cheong Keng Hoong" userId="a50c117a3b2ab858" providerId="LiveId" clId="{AEC5FEF2-72FD-41BE-B7F2-2B0D61F9FC83}" dt="2026-02-22T09:40:53.497" v="1891" actId="47"/>
        <pc:sldMkLst>
          <pc:docMk/>
          <pc:sldMk cId="0" sldId="355"/>
        </pc:sldMkLst>
      </pc:sldChg>
      <pc:sldChg chg="modSp del">
        <pc:chgData name="Cheong Keng Hoong" userId="a50c117a3b2ab858" providerId="LiveId" clId="{AEC5FEF2-72FD-41BE-B7F2-2B0D61F9FC83}" dt="2026-02-22T09:40:53.497" v="1891" actId="47"/>
        <pc:sldMkLst>
          <pc:docMk/>
          <pc:sldMk cId="0" sldId="356"/>
        </pc:sldMkLst>
      </pc:sldChg>
      <pc:sldChg chg="modSp del">
        <pc:chgData name="Cheong Keng Hoong" userId="a50c117a3b2ab858" providerId="LiveId" clId="{AEC5FEF2-72FD-41BE-B7F2-2B0D61F9FC83}" dt="2026-02-22T09:40:53.497" v="1891" actId="47"/>
        <pc:sldMkLst>
          <pc:docMk/>
          <pc:sldMk cId="0" sldId="357"/>
        </pc:sldMkLst>
      </pc:sldChg>
      <pc:sldChg chg="modSp del">
        <pc:chgData name="Cheong Keng Hoong" userId="a50c117a3b2ab858" providerId="LiveId" clId="{AEC5FEF2-72FD-41BE-B7F2-2B0D61F9FC83}" dt="2026-02-22T09:40:53.497" v="1891" actId="47"/>
        <pc:sldMkLst>
          <pc:docMk/>
          <pc:sldMk cId="0" sldId="358"/>
        </pc:sldMkLst>
      </pc:sldChg>
      <pc:sldChg chg="modSp del">
        <pc:chgData name="Cheong Keng Hoong" userId="a50c117a3b2ab858" providerId="LiveId" clId="{AEC5FEF2-72FD-41BE-B7F2-2B0D61F9FC83}" dt="2026-02-22T09:40:53.497" v="1891" actId="47"/>
        <pc:sldMkLst>
          <pc:docMk/>
          <pc:sldMk cId="0" sldId="359"/>
        </pc:sldMkLst>
      </pc:sldChg>
      <pc:sldChg chg="modSp del modNotes">
        <pc:chgData name="Cheong Keng Hoong" userId="a50c117a3b2ab858" providerId="LiveId" clId="{AEC5FEF2-72FD-41BE-B7F2-2B0D61F9FC83}" dt="2026-02-22T09:40:53.497" v="1891" actId="47"/>
        <pc:sldMkLst>
          <pc:docMk/>
          <pc:sldMk cId="0" sldId="360"/>
        </pc:sldMkLst>
      </pc:sldChg>
      <pc:sldChg chg="modSp del">
        <pc:chgData name="Cheong Keng Hoong" userId="a50c117a3b2ab858" providerId="LiveId" clId="{AEC5FEF2-72FD-41BE-B7F2-2B0D61F9FC83}" dt="2026-02-22T09:40:53.497" v="1891" actId="47"/>
        <pc:sldMkLst>
          <pc:docMk/>
          <pc:sldMk cId="0" sldId="361"/>
        </pc:sldMkLst>
      </pc:sldChg>
      <pc:sldChg chg="modSp del modNotes">
        <pc:chgData name="Cheong Keng Hoong" userId="a50c117a3b2ab858" providerId="LiveId" clId="{AEC5FEF2-72FD-41BE-B7F2-2B0D61F9FC83}" dt="2026-02-22T09:40:53.497" v="1891" actId="47"/>
        <pc:sldMkLst>
          <pc:docMk/>
          <pc:sldMk cId="0" sldId="362"/>
        </pc:sldMkLst>
      </pc:sldChg>
      <pc:sldChg chg="modSp del">
        <pc:chgData name="Cheong Keng Hoong" userId="a50c117a3b2ab858" providerId="LiveId" clId="{AEC5FEF2-72FD-41BE-B7F2-2B0D61F9FC83}" dt="2026-02-22T09:40:53.497" v="1891" actId="47"/>
        <pc:sldMkLst>
          <pc:docMk/>
          <pc:sldMk cId="0" sldId="363"/>
        </pc:sldMkLst>
      </pc:sldChg>
      <pc:sldChg chg="modSp del">
        <pc:chgData name="Cheong Keng Hoong" userId="a50c117a3b2ab858" providerId="LiveId" clId="{AEC5FEF2-72FD-41BE-B7F2-2B0D61F9FC83}" dt="2026-02-22T09:40:53.497" v="1891" actId="47"/>
        <pc:sldMkLst>
          <pc:docMk/>
          <pc:sldMk cId="0" sldId="364"/>
        </pc:sldMkLst>
      </pc:sldChg>
      <pc:sldChg chg="modSp del">
        <pc:chgData name="Cheong Keng Hoong" userId="a50c117a3b2ab858" providerId="LiveId" clId="{AEC5FEF2-72FD-41BE-B7F2-2B0D61F9FC83}" dt="2026-02-22T09:40:53.497" v="1891" actId="47"/>
        <pc:sldMkLst>
          <pc:docMk/>
          <pc:sldMk cId="0" sldId="365"/>
        </pc:sldMkLst>
      </pc:sldChg>
      <pc:sldChg chg="modSp del">
        <pc:chgData name="Cheong Keng Hoong" userId="a50c117a3b2ab858" providerId="LiveId" clId="{AEC5FEF2-72FD-41BE-B7F2-2B0D61F9FC83}" dt="2026-02-22T09:40:53.497" v="1891" actId="47"/>
        <pc:sldMkLst>
          <pc:docMk/>
          <pc:sldMk cId="0" sldId="366"/>
        </pc:sldMkLst>
      </pc:sldChg>
      <pc:sldChg chg="modSp del">
        <pc:chgData name="Cheong Keng Hoong" userId="a50c117a3b2ab858" providerId="LiveId" clId="{AEC5FEF2-72FD-41BE-B7F2-2B0D61F9FC83}" dt="2026-02-22T09:40:53.497" v="1891" actId="47"/>
        <pc:sldMkLst>
          <pc:docMk/>
          <pc:sldMk cId="0" sldId="367"/>
        </pc:sldMkLst>
      </pc:sldChg>
      <pc:sldChg chg="modSp del">
        <pc:chgData name="Cheong Keng Hoong" userId="a50c117a3b2ab858" providerId="LiveId" clId="{AEC5FEF2-72FD-41BE-B7F2-2B0D61F9FC83}" dt="2026-02-22T09:40:53.497" v="1891" actId="47"/>
        <pc:sldMkLst>
          <pc:docMk/>
          <pc:sldMk cId="0" sldId="368"/>
        </pc:sldMkLst>
      </pc:sldChg>
      <pc:sldChg chg="modSp del">
        <pc:chgData name="Cheong Keng Hoong" userId="a50c117a3b2ab858" providerId="LiveId" clId="{AEC5FEF2-72FD-41BE-B7F2-2B0D61F9FC83}" dt="2026-02-22T09:40:53.497" v="1891" actId="47"/>
        <pc:sldMkLst>
          <pc:docMk/>
          <pc:sldMk cId="0" sldId="369"/>
        </pc:sldMkLst>
      </pc:sldChg>
      <pc:sldChg chg="modSp del">
        <pc:chgData name="Cheong Keng Hoong" userId="a50c117a3b2ab858" providerId="LiveId" clId="{AEC5FEF2-72FD-41BE-B7F2-2B0D61F9FC83}" dt="2026-02-22T09:40:53.497" v="1891" actId="47"/>
        <pc:sldMkLst>
          <pc:docMk/>
          <pc:sldMk cId="0" sldId="370"/>
        </pc:sldMkLst>
      </pc:sldChg>
      <pc:sldChg chg="modSp del">
        <pc:chgData name="Cheong Keng Hoong" userId="a50c117a3b2ab858" providerId="LiveId" clId="{AEC5FEF2-72FD-41BE-B7F2-2B0D61F9FC83}" dt="2026-02-22T09:40:53.497" v="1891" actId="47"/>
        <pc:sldMkLst>
          <pc:docMk/>
          <pc:sldMk cId="0" sldId="371"/>
        </pc:sldMkLst>
      </pc:sldChg>
      <pc:sldChg chg="modSp del">
        <pc:chgData name="Cheong Keng Hoong" userId="a50c117a3b2ab858" providerId="LiveId" clId="{AEC5FEF2-72FD-41BE-B7F2-2B0D61F9FC83}" dt="2026-02-22T09:40:53.497" v="1891" actId="47"/>
        <pc:sldMkLst>
          <pc:docMk/>
          <pc:sldMk cId="0" sldId="372"/>
        </pc:sldMkLst>
      </pc:sldChg>
      <pc:sldChg chg="modSp del">
        <pc:chgData name="Cheong Keng Hoong" userId="a50c117a3b2ab858" providerId="LiveId" clId="{AEC5FEF2-72FD-41BE-B7F2-2B0D61F9FC83}" dt="2026-02-22T09:40:53.497" v="1891" actId="47"/>
        <pc:sldMkLst>
          <pc:docMk/>
          <pc:sldMk cId="0" sldId="373"/>
        </pc:sldMkLst>
      </pc:sldChg>
      <pc:sldChg chg="modSp del">
        <pc:chgData name="Cheong Keng Hoong" userId="a50c117a3b2ab858" providerId="LiveId" clId="{AEC5FEF2-72FD-41BE-B7F2-2B0D61F9FC83}" dt="2026-02-22T09:40:53.497" v="1891" actId="47"/>
        <pc:sldMkLst>
          <pc:docMk/>
          <pc:sldMk cId="0" sldId="374"/>
        </pc:sldMkLst>
      </pc:sldChg>
      <pc:sldChg chg="modSp del">
        <pc:chgData name="Cheong Keng Hoong" userId="a50c117a3b2ab858" providerId="LiveId" clId="{AEC5FEF2-72FD-41BE-B7F2-2B0D61F9FC83}" dt="2026-02-22T09:40:53.497" v="1891" actId="47"/>
        <pc:sldMkLst>
          <pc:docMk/>
          <pc:sldMk cId="0" sldId="375"/>
        </pc:sldMkLst>
      </pc:sldChg>
      <pc:sldChg chg="modSp del">
        <pc:chgData name="Cheong Keng Hoong" userId="a50c117a3b2ab858" providerId="LiveId" clId="{AEC5FEF2-72FD-41BE-B7F2-2B0D61F9FC83}" dt="2026-02-22T09:40:53.497" v="1891" actId="47"/>
        <pc:sldMkLst>
          <pc:docMk/>
          <pc:sldMk cId="0" sldId="376"/>
        </pc:sldMkLst>
      </pc:sldChg>
      <pc:sldChg chg="modSp del">
        <pc:chgData name="Cheong Keng Hoong" userId="a50c117a3b2ab858" providerId="LiveId" clId="{AEC5FEF2-72FD-41BE-B7F2-2B0D61F9FC83}" dt="2026-02-22T09:40:53.497" v="1891" actId="47"/>
        <pc:sldMkLst>
          <pc:docMk/>
          <pc:sldMk cId="0" sldId="377"/>
        </pc:sldMkLst>
      </pc:sldChg>
      <pc:sldChg chg="modSp del">
        <pc:chgData name="Cheong Keng Hoong" userId="a50c117a3b2ab858" providerId="LiveId" clId="{AEC5FEF2-72FD-41BE-B7F2-2B0D61F9FC83}" dt="2026-02-22T09:40:53.497" v="1891" actId="47"/>
        <pc:sldMkLst>
          <pc:docMk/>
          <pc:sldMk cId="0" sldId="378"/>
        </pc:sldMkLst>
      </pc:sldChg>
      <pc:sldChg chg="modSp del">
        <pc:chgData name="Cheong Keng Hoong" userId="a50c117a3b2ab858" providerId="LiveId" clId="{AEC5FEF2-72FD-41BE-B7F2-2B0D61F9FC83}" dt="2026-02-22T09:40:53.497" v="1891" actId="47"/>
        <pc:sldMkLst>
          <pc:docMk/>
          <pc:sldMk cId="0" sldId="379"/>
        </pc:sldMkLst>
      </pc:sldChg>
      <pc:sldChg chg="modSp del">
        <pc:chgData name="Cheong Keng Hoong" userId="a50c117a3b2ab858" providerId="LiveId" clId="{AEC5FEF2-72FD-41BE-B7F2-2B0D61F9FC83}" dt="2026-02-22T09:40:53.497" v="1891" actId="47"/>
        <pc:sldMkLst>
          <pc:docMk/>
          <pc:sldMk cId="0" sldId="380"/>
        </pc:sldMkLst>
      </pc:sldChg>
      <pc:sldChg chg="modSp del">
        <pc:chgData name="Cheong Keng Hoong" userId="a50c117a3b2ab858" providerId="LiveId" clId="{AEC5FEF2-72FD-41BE-B7F2-2B0D61F9FC83}" dt="2026-02-22T09:40:53.497" v="1891" actId="47"/>
        <pc:sldMkLst>
          <pc:docMk/>
          <pc:sldMk cId="0" sldId="381"/>
        </pc:sldMkLst>
      </pc:sldChg>
      <pc:sldChg chg="modSp del">
        <pc:chgData name="Cheong Keng Hoong" userId="a50c117a3b2ab858" providerId="LiveId" clId="{AEC5FEF2-72FD-41BE-B7F2-2B0D61F9FC83}" dt="2026-02-22T09:40:53.497" v="1891" actId="47"/>
        <pc:sldMkLst>
          <pc:docMk/>
          <pc:sldMk cId="0" sldId="382"/>
        </pc:sldMkLst>
      </pc:sldChg>
      <pc:sldChg chg="modSp del">
        <pc:chgData name="Cheong Keng Hoong" userId="a50c117a3b2ab858" providerId="LiveId" clId="{AEC5FEF2-72FD-41BE-B7F2-2B0D61F9FC83}" dt="2026-02-22T09:40:53.497" v="1891" actId="47"/>
        <pc:sldMkLst>
          <pc:docMk/>
          <pc:sldMk cId="1825032650" sldId="383"/>
        </pc:sldMkLst>
      </pc:sldChg>
      <pc:sldChg chg="delSp modSp add mod">
        <pc:chgData name="Cheong Keng Hoong" userId="a50c117a3b2ab858" providerId="LiveId" clId="{AEC5FEF2-72FD-41BE-B7F2-2B0D61F9FC83}" dt="2026-02-20T03:14:46.969" v="1256" actId="2711"/>
        <pc:sldMkLst>
          <pc:docMk/>
          <pc:sldMk cId="1154679847" sldId="385"/>
        </pc:sldMkLst>
        <pc:spChg chg="mod">
          <ac:chgData name="Cheong Keng Hoong" userId="a50c117a3b2ab858" providerId="LiveId" clId="{AEC5FEF2-72FD-41BE-B7F2-2B0D61F9FC83}" dt="2026-02-20T03:14:40.504" v="1255" actId="2711"/>
          <ac:spMkLst>
            <pc:docMk/>
            <pc:sldMk cId="1154679847" sldId="385"/>
            <ac:spMk id="4" creationId="{394570EB-C8A1-C3FC-A080-01FE7A020347}"/>
          </ac:spMkLst>
        </pc:spChg>
        <pc:spChg chg="mod">
          <ac:chgData name="Cheong Keng Hoong" userId="a50c117a3b2ab858" providerId="LiveId" clId="{AEC5FEF2-72FD-41BE-B7F2-2B0D61F9FC83}" dt="2026-02-20T03:14:46.969" v="1256" actId="2711"/>
          <ac:spMkLst>
            <pc:docMk/>
            <pc:sldMk cId="1154679847" sldId="385"/>
            <ac:spMk id="5" creationId="{0DCB89C1-14E0-414A-FFE4-EE20F9ED2C13}"/>
          </ac:spMkLst>
        </pc:spChg>
      </pc:sldChg>
      <pc:sldChg chg="addSp delSp modSp add mod ord">
        <pc:chgData name="Cheong Keng Hoong" userId="a50c117a3b2ab858" providerId="LiveId" clId="{AEC5FEF2-72FD-41BE-B7F2-2B0D61F9FC83}" dt="2026-02-20T01:41:40.387" v="404" actId="1076"/>
        <pc:sldMkLst>
          <pc:docMk/>
          <pc:sldMk cId="3964660513" sldId="386"/>
        </pc:sldMkLst>
        <pc:spChg chg="mod">
          <ac:chgData name="Cheong Keng Hoong" userId="a50c117a3b2ab858" providerId="LiveId" clId="{AEC5FEF2-72FD-41BE-B7F2-2B0D61F9FC83}" dt="2026-02-20T01:41:40.387" v="404" actId="1076"/>
          <ac:spMkLst>
            <pc:docMk/>
            <pc:sldMk cId="3964660513" sldId="386"/>
            <ac:spMk id="6" creationId="{2711C95E-3705-E00B-4D58-FD25B4E96A4C}"/>
          </ac:spMkLst>
        </pc:spChg>
        <pc:picChg chg="add mod ord">
          <ac:chgData name="Cheong Keng Hoong" userId="a50c117a3b2ab858" providerId="LiveId" clId="{AEC5FEF2-72FD-41BE-B7F2-2B0D61F9FC83}" dt="2026-02-20T01:40:44.113" v="392" actId="1076"/>
          <ac:picMkLst>
            <pc:docMk/>
            <pc:sldMk cId="3964660513" sldId="386"/>
            <ac:picMk id="3" creationId="{CC3A606C-27DA-2F74-E891-0B3CA121381E}"/>
          </ac:picMkLst>
        </pc:picChg>
      </pc:sldChg>
      <pc:sldChg chg="addSp delSp modSp add mod">
        <pc:chgData name="Cheong Keng Hoong" userId="a50c117a3b2ab858" providerId="LiveId" clId="{AEC5FEF2-72FD-41BE-B7F2-2B0D61F9FC83}" dt="2026-02-20T03:17:13.017" v="1268" actId="113"/>
        <pc:sldMkLst>
          <pc:docMk/>
          <pc:sldMk cId="3685502381" sldId="387"/>
        </pc:sldMkLst>
        <pc:spChg chg="mod">
          <ac:chgData name="Cheong Keng Hoong" userId="a50c117a3b2ab858" providerId="LiveId" clId="{AEC5FEF2-72FD-41BE-B7F2-2B0D61F9FC83}" dt="2026-02-20T03:17:13.017" v="1268" actId="113"/>
          <ac:spMkLst>
            <pc:docMk/>
            <pc:sldMk cId="3685502381" sldId="387"/>
            <ac:spMk id="4" creationId="{60514DF9-1C8E-A3BE-7F0A-8DEA8DB250E1}"/>
          </ac:spMkLst>
        </pc:spChg>
        <pc:spChg chg="mod">
          <ac:chgData name="Cheong Keng Hoong" userId="a50c117a3b2ab858" providerId="LiveId" clId="{AEC5FEF2-72FD-41BE-B7F2-2B0D61F9FC83}" dt="2026-02-20T02:13:08.962" v="726" actId="123"/>
          <ac:spMkLst>
            <pc:docMk/>
            <pc:sldMk cId="3685502381" sldId="387"/>
            <ac:spMk id="5" creationId="{5BBC3E78-4D99-E7B5-E483-B78D36FF2489}"/>
          </ac:spMkLst>
        </pc:spChg>
        <pc:picChg chg="add mod">
          <ac:chgData name="Cheong Keng Hoong" userId="a50c117a3b2ab858" providerId="LiveId" clId="{AEC5FEF2-72FD-41BE-B7F2-2B0D61F9FC83}" dt="2026-02-20T02:05:47.995" v="657"/>
          <ac:picMkLst>
            <pc:docMk/>
            <pc:sldMk cId="3685502381" sldId="387"/>
            <ac:picMk id="2" creationId="{1E6C195E-EA01-D44E-CC3E-3F688DADACB3}"/>
          </ac:picMkLst>
        </pc:picChg>
      </pc:sldChg>
      <pc:sldChg chg="add del ord">
        <pc:chgData name="Cheong Keng Hoong" userId="a50c117a3b2ab858" providerId="LiveId" clId="{AEC5FEF2-72FD-41BE-B7F2-2B0D61F9FC83}" dt="2026-02-22T09:40:53.497" v="1891" actId="47"/>
        <pc:sldMkLst>
          <pc:docMk/>
          <pc:sldMk cId="205765052" sldId="388"/>
        </pc:sldMkLst>
      </pc:sldChg>
      <pc:sldChg chg="addSp delSp modSp new mod">
        <pc:chgData name="Cheong Keng Hoong" userId="a50c117a3b2ab858" providerId="LiveId" clId="{AEC5FEF2-72FD-41BE-B7F2-2B0D61F9FC83}" dt="2026-02-20T00:04:20.576" v="347" actId="1076"/>
        <pc:sldMkLst>
          <pc:docMk/>
          <pc:sldMk cId="2995254280" sldId="389"/>
        </pc:sldMkLst>
        <pc:spChg chg="add del mod">
          <ac:chgData name="Cheong Keng Hoong" userId="a50c117a3b2ab858" providerId="LiveId" clId="{AEC5FEF2-72FD-41BE-B7F2-2B0D61F9FC83}" dt="2026-02-19T23:57:37.900" v="276" actId="20577"/>
          <ac:spMkLst>
            <pc:docMk/>
            <pc:sldMk cId="2995254280" sldId="389"/>
            <ac:spMk id="2" creationId="{03B4AF7D-9087-0242-840C-537CE456A545}"/>
          </ac:spMkLst>
        </pc:spChg>
        <pc:spChg chg="mod">
          <ac:chgData name="Cheong Keng Hoong" userId="a50c117a3b2ab858" providerId="LiveId" clId="{AEC5FEF2-72FD-41BE-B7F2-2B0D61F9FC83}" dt="2026-02-20T00:03:23.790" v="341" actId="1076"/>
          <ac:spMkLst>
            <pc:docMk/>
            <pc:sldMk cId="2995254280" sldId="389"/>
            <ac:spMk id="3" creationId="{608A1B1D-1315-A4EC-EAFB-4AE2922806BA}"/>
          </ac:spMkLst>
        </pc:spChg>
        <pc:picChg chg="add mod ord">
          <ac:chgData name="Cheong Keng Hoong" userId="a50c117a3b2ab858" providerId="LiveId" clId="{AEC5FEF2-72FD-41BE-B7F2-2B0D61F9FC83}" dt="2026-02-20T00:04:16.493" v="345" actId="1076"/>
          <ac:picMkLst>
            <pc:docMk/>
            <pc:sldMk cId="2995254280" sldId="389"/>
            <ac:picMk id="6" creationId="{116448F6-5533-9B51-BC37-03D8CCBC6182}"/>
          </ac:picMkLst>
        </pc:picChg>
        <pc:picChg chg="add mod">
          <ac:chgData name="Cheong Keng Hoong" userId="a50c117a3b2ab858" providerId="LiveId" clId="{AEC5FEF2-72FD-41BE-B7F2-2B0D61F9FC83}" dt="2026-02-20T00:04:20.576" v="347" actId="1076"/>
          <ac:picMkLst>
            <pc:docMk/>
            <pc:sldMk cId="2995254280" sldId="389"/>
            <ac:picMk id="8" creationId="{BFCA7257-F813-A55E-9297-416DC9B15857}"/>
          </ac:picMkLst>
        </pc:picChg>
      </pc:sldChg>
      <pc:sldChg chg="new del ord">
        <pc:chgData name="Cheong Keng Hoong" userId="a50c117a3b2ab858" providerId="LiveId" clId="{AEC5FEF2-72FD-41BE-B7F2-2B0D61F9FC83}" dt="2026-02-22T09:40:53.497" v="1891" actId="47"/>
        <pc:sldMkLst>
          <pc:docMk/>
          <pc:sldMk cId="26781963" sldId="390"/>
        </pc:sldMkLst>
      </pc:sldChg>
      <pc:sldChg chg="new del ord">
        <pc:chgData name="Cheong Keng Hoong" userId="a50c117a3b2ab858" providerId="LiveId" clId="{AEC5FEF2-72FD-41BE-B7F2-2B0D61F9FC83}" dt="2026-02-22T09:40:53.497" v="1891" actId="47"/>
        <pc:sldMkLst>
          <pc:docMk/>
          <pc:sldMk cId="140607893" sldId="391"/>
        </pc:sldMkLst>
      </pc:sldChg>
      <pc:sldChg chg="addSp delSp modSp new mod">
        <pc:chgData name="Cheong Keng Hoong" userId="a50c117a3b2ab858" providerId="LiveId" clId="{AEC5FEF2-72FD-41BE-B7F2-2B0D61F9FC83}" dt="2026-02-20T03:14:57.791" v="1257" actId="2711"/>
        <pc:sldMkLst>
          <pc:docMk/>
          <pc:sldMk cId="1313223361" sldId="392"/>
        </pc:sldMkLst>
        <pc:spChg chg="mod">
          <ac:chgData name="Cheong Keng Hoong" userId="a50c117a3b2ab858" providerId="LiveId" clId="{AEC5FEF2-72FD-41BE-B7F2-2B0D61F9FC83}" dt="2026-02-20T03:14:57.791" v="1257" actId="2711"/>
          <ac:spMkLst>
            <pc:docMk/>
            <pc:sldMk cId="1313223361" sldId="392"/>
            <ac:spMk id="3" creationId="{3EF50B5F-69A0-A977-F781-82F25B962DD0}"/>
          </ac:spMkLst>
        </pc:spChg>
        <pc:picChg chg="add mod">
          <ac:chgData name="Cheong Keng Hoong" userId="a50c117a3b2ab858" providerId="LiveId" clId="{AEC5FEF2-72FD-41BE-B7F2-2B0D61F9FC83}" dt="2026-02-20T02:29:50.378" v="893"/>
          <ac:picMkLst>
            <pc:docMk/>
            <pc:sldMk cId="1313223361" sldId="392"/>
            <ac:picMk id="8" creationId="{DDBA142A-D053-E63E-C43D-454B61B542C0}"/>
          </ac:picMkLst>
        </pc:picChg>
      </pc:sldChg>
      <pc:sldChg chg="modSp add mod">
        <pc:chgData name="Cheong Keng Hoong" userId="a50c117a3b2ab858" providerId="LiveId" clId="{AEC5FEF2-72FD-41BE-B7F2-2B0D61F9FC83}" dt="2026-02-20T02:43:35.867" v="1010" actId="403"/>
        <pc:sldMkLst>
          <pc:docMk/>
          <pc:sldMk cId="2091039902" sldId="393"/>
        </pc:sldMkLst>
        <pc:spChg chg="mod">
          <ac:chgData name="Cheong Keng Hoong" userId="a50c117a3b2ab858" providerId="LiveId" clId="{AEC5FEF2-72FD-41BE-B7F2-2B0D61F9FC83}" dt="2026-02-20T02:43:35.867" v="1010" actId="403"/>
          <ac:spMkLst>
            <pc:docMk/>
            <pc:sldMk cId="2091039902" sldId="393"/>
            <ac:spMk id="154" creationId="{D1D50298-2B1B-020D-66D9-EDC2E951913A}"/>
          </ac:spMkLst>
        </pc:spChg>
        <pc:spChg chg="mod">
          <ac:chgData name="Cheong Keng Hoong" userId="a50c117a3b2ab858" providerId="LiveId" clId="{AEC5FEF2-72FD-41BE-B7F2-2B0D61F9FC83}" dt="2026-02-20T02:42:49.140" v="1000" actId="313"/>
          <ac:spMkLst>
            <pc:docMk/>
            <pc:sldMk cId="2091039902" sldId="393"/>
            <ac:spMk id="155" creationId="{56FEDC63-1BF9-3271-CF53-7253CB729D36}"/>
          </ac:spMkLst>
        </pc:spChg>
      </pc:sldChg>
      <pc:sldChg chg="addSp delSp modSp add mod">
        <pc:chgData name="Cheong Keng Hoong" userId="a50c117a3b2ab858" providerId="LiveId" clId="{AEC5FEF2-72FD-41BE-B7F2-2B0D61F9FC83}" dt="2026-02-20T02:54:20.801" v="1085"/>
        <pc:sldMkLst>
          <pc:docMk/>
          <pc:sldMk cId="3114877282" sldId="394"/>
        </pc:sldMkLst>
        <pc:graphicFrameChg chg="mod modGraphic">
          <ac:chgData name="Cheong Keng Hoong" userId="a50c117a3b2ab858" providerId="LiveId" clId="{AEC5FEF2-72FD-41BE-B7F2-2B0D61F9FC83}" dt="2026-02-20T02:54:20.801" v="1085"/>
          <ac:graphicFrameMkLst>
            <pc:docMk/>
            <pc:sldMk cId="3114877282" sldId="394"/>
            <ac:graphicFrameMk id="161" creationId="{8AD7460D-BC5C-3D33-B7AF-FED01EEED67B}"/>
          </ac:graphicFrameMkLst>
        </pc:graphicFrameChg>
      </pc:sldChg>
      <pc:sldChg chg="modSp add mod">
        <pc:chgData name="Cheong Keng Hoong" userId="a50c117a3b2ab858" providerId="LiveId" clId="{AEC5FEF2-72FD-41BE-B7F2-2B0D61F9FC83}" dt="2026-02-20T02:54:47.712" v="1086" actId="403"/>
        <pc:sldMkLst>
          <pc:docMk/>
          <pc:sldMk cId="3310508350" sldId="395"/>
        </pc:sldMkLst>
        <pc:spChg chg="mod">
          <ac:chgData name="Cheong Keng Hoong" userId="a50c117a3b2ab858" providerId="LiveId" clId="{AEC5FEF2-72FD-41BE-B7F2-2B0D61F9FC83}" dt="2026-02-20T02:54:47.712" v="1086" actId="403"/>
          <ac:spMkLst>
            <pc:docMk/>
            <pc:sldMk cId="3310508350" sldId="395"/>
            <ac:spMk id="166" creationId="{4DEF0C8F-59B1-65C5-736E-6FED105EC91E}"/>
          </ac:spMkLst>
        </pc:spChg>
      </pc:sldChg>
      <pc:sldChg chg="modSp add mod">
        <pc:chgData name="Cheong Keng Hoong" userId="a50c117a3b2ab858" providerId="LiveId" clId="{AEC5FEF2-72FD-41BE-B7F2-2B0D61F9FC83}" dt="2026-02-20T02:58:38.342" v="1146" actId="1076"/>
        <pc:sldMkLst>
          <pc:docMk/>
          <pc:sldMk cId="1977579170" sldId="396"/>
        </pc:sldMkLst>
        <pc:spChg chg="mod">
          <ac:chgData name="Cheong Keng Hoong" userId="a50c117a3b2ab858" providerId="LiveId" clId="{AEC5FEF2-72FD-41BE-B7F2-2B0D61F9FC83}" dt="2026-02-20T02:58:35.511" v="1145" actId="14100"/>
          <ac:spMkLst>
            <pc:docMk/>
            <pc:sldMk cId="1977579170" sldId="396"/>
            <ac:spMk id="168" creationId="{F03A23E9-06F6-8ADD-91C3-3AB83306A907}"/>
          </ac:spMkLst>
        </pc:spChg>
        <pc:spChg chg="mod">
          <ac:chgData name="Cheong Keng Hoong" userId="a50c117a3b2ab858" providerId="LiveId" clId="{AEC5FEF2-72FD-41BE-B7F2-2B0D61F9FC83}" dt="2026-02-20T02:58:38.342" v="1146" actId="1076"/>
          <ac:spMkLst>
            <pc:docMk/>
            <pc:sldMk cId="1977579170" sldId="396"/>
            <ac:spMk id="169" creationId="{4D751970-633E-7DF3-FA7B-85D6A0C3096A}"/>
          </ac:spMkLst>
        </pc:spChg>
      </pc:sldChg>
      <pc:sldChg chg="modSp add mod ord">
        <pc:chgData name="Cheong Keng Hoong" userId="a50c117a3b2ab858" providerId="LiveId" clId="{AEC5FEF2-72FD-41BE-B7F2-2B0D61F9FC83}" dt="2026-02-20T03:18:54.560" v="1280"/>
        <pc:sldMkLst>
          <pc:docMk/>
          <pc:sldMk cId="3835154280" sldId="397"/>
        </pc:sldMkLst>
        <pc:picChg chg="mod">
          <ac:chgData name="Cheong Keng Hoong" userId="a50c117a3b2ab858" providerId="LiveId" clId="{AEC5FEF2-72FD-41BE-B7F2-2B0D61F9FC83}" dt="2026-02-20T03:02:31.704" v="1156" actId="14100"/>
          <ac:picMkLst>
            <pc:docMk/>
            <pc:sldMk cId="3835154280" sldId="397"/>
            <ac:picMk id="606" creationId="{F8F1D239-D407-5766-E707-31C0FF0CF19E}"/>
          </ac:picMkLst>
        </pc:picChg>
        <pc:picChg chg="mod">
          <ac:chgData name="Cheong Keng Hoong" userId="a50c117a3b2ab858" providerId="LiveId" clId="{AEC5FEF2-72FD-41BE-B7F2-2B0D61F9FC83}" dt="2026-02-20T03:02:31.704" v="1156" actId="14100"/>
          <ac:picMkLst>
            <pc:docMk/>
            <pc:sldMk cId="3835154280" sldId="397"/>
            <ac:picMk id="607" creationId="{EFC1351A-4414-3D99-D503-24735BF0992F}"/>
          </ac:picMkLst>
        </pc:picChg>
      </pc:sldChg>
      <pc:sldChg chg="addSp modSp add mod">
        <pc:chgData name="Cheong Keng Hoong" userId="a50c117a3b2ab858" providerId="LiveId" clId="{AEC5FEF2-72FD-41BE-B7F2-2B0D61F9FC83}" dt="2026-02-20T03:13:58.616" v="1253" actId="1076"/>
        <pc:sldMkLst>
          <pc:docMk/>
          <pc:sldMk cId="2629473477" sldId="398"/>
        </pc:sldMkLst>
        <pc:spChg chg="mod">
          <ac:chgData name="Cheong Keng Hoong" userId="a50c117a3b2ab858" providerId="LiveId" clId="{AEC5FEF2-72FD-41BE-B7F2-2B0D61F9FC83}" dt="2026-02-20T03:08:49.753" v="1162"/>
          <ac:spMkLst>
            <pc:docMk/>
            <pc:sldMk cId="2629473477" sldId="398"/>
            <ac:spMk id="3" creationId="{9D302819-0A52-10C1-6AD1-20B59F7EFD3B}"/>
          </ac:spMkLst>
        </pc:spChg>
        <pc:spChg chg="mod">
          <ac:chgData name="Cheong Keng Hoong" userId="a50c117a3b2ab858" providerId="LiveId" clId="{AEC5FEF2-72FD-41BE-B7F2-2B0D61F9FC83}" dt="2026-02-20T03:08:49.753" v="1162"/>
          <ac:spMkLst>
            <pc:docMk/>
            <pc:sldMk cId="2629473477" sldId="398"/>
            <ac:spMk id="4" creationId="{3C94577F-CA1A-38A5-A198-B3E6E8789B05}"/>
          </ac:spMkLst>
        </pc:spChg>
        <pc:spChg chg="mod">
          <ac:chgData name="Cheong Keng Hoong" userId="a50c117a3b2ab858" providerId="LiveId" clId="{AEC5FEF2-72FD-41BE-B7F2-2B0D61F9FC83}" dt="2026-02-20T03:13:58.616" v="1253" actId="1076"/>
          <ac:spMkLst>
            <pc:docMk/>
            <pc:sldMk cId="2629473477" sldId="398"/>
            <ac:spMk id="611" creationId="{945C2A63-E5C5-E2AF-5111-5F8CFC69ACB5}"/>
          </ac:spMkLst>
        </pc:spChg>
        <pc:spChg chg="mod">
          <ac:chgData name="Cheong Keng Hoong" userId="a50c117a3b2ab858" providerId="LiveId" clId="{AEC5FEF2-72FD-41BE-B7F2-2B0D61F9FC83}" dt="2026-02-20T03:10:04.633" v="1184" actId="27636"/>
          <ac:spMkLst>
            <pc:docMk/>
            <pc:sldMk cId="2629473477" sldId="398"/>
            <ac:spMk id="612" creationId="{AB907BA3-8128-DDFA-944A-F150AA875A94}"/>
          </ac:spMkLst>
        </pc:spChg>
        <pc:grpChg chg="add mod">
          <ac:chgData name="Cheong Keng Hoong" userId="a50c117a3b2ab858" providerId="LiveId" clId="{AEC5FEF2-72FD-41BE-B7F2-2B0D61F9FC83}" dt="2026-02-20T03:09:50.849" v="1179" actId="1076"/>
          <ac:grpSpMkLst>
            <pc:docMk/>
            <pc:sldMk cId="2629473477" sldId="398"/>
            <ac:grpSpMk id="2" creationId="{22ACB2EB-AC0C-88E7-1898-13A48903DDBF}"/>
          </ac:grpSpMkLst>
        </pc:grpChg>
      </pc:sldChg>
      <pc:sldChg chg="addSp delSp modSp add mod">
        <pc:chgData name="Cheong Keng Hoong" userId="a50c117a3b2ab858" providerId="LiveId" clId="{AEC5FEF2-72FD-41BE-B7F2-2B0D61F9FC83}" dt="2026-02-20T03:13:05.331" v="1252" actId="14100"/>
        <pc:sldMkLst>
          <pc:docMk/>
          <pc:sldMk cId="2629035023" sldId="399"/>
        </pc:sldMkLst>
        <pc:spChg chg="add mod">
          <ac:chgData name="Cheong Keng Hoong" userId="a50c117a3b2ab858" providerId="LiveId" clId="{AEC5FEF2-72FD-41BE-B7F2-2B0D61F9FC83}" dt="2026-02-20T03:12:14.296" v="1227" actId="403"/>
          <ac:spMkLst>
            <pc:docMk/>
            <pc:sldMk cId="2629035023" sldId="399"/>
            <ac:spMk id="2" creationId="{75C4FC25-77F4-0256-A853-CA253B41AC32}"/>
          </ac:spMkLst>
        </pc:spChg>
        <pc:spChg chg="mod">
          <ac:chgData name="Cheong Keng Hoong" userId="a50c117a3b2ab858" providerId="LiveId" clId="{AEC5FEF2-72FD-41BE-B7F2-2B0D61F9FC83}" dt="2026-02-20T03:13:05.331" v="1252" actId="14100"/>
          <ac:spMkLst>
            <pc:docMk/>
            <pc:sldMk cId="2629035023" sldId="399"/>
            <ac:spMk id="615" creationId="{BEACB849-863B-8F14-C932-AFFF29C851E3}"/>
          </ac:spMkLst>
        </pc:spChg>
      </pc:sldChg>
      <pc:sldChg chg="modSp add del mod">
        <pc:chgData name="Cheong Keng Hoong" userId="a50c117a3b2ab858" providerId="LiveId" clId="{AEC5FEF2-72FD-41BE-B7F2-2B0D61F9FC83}" dt="2026-02-22T09:40:53.497" v="1891" actId="47"/>
        <pc:sldMkLst>
          <pc:docMk/>
          <pc:sldMk cId="3136998857" sldId="400"/>
        </pc:sldMkLst>
      </pc:sldChg>
      <pc:sldChg chg="modSp add del mod ord">
        <pc:chgData name="Cheong Keng Hoong" userId="a50c117a3b2ab858" providerId="LiveId" clId="{AEC5FEF2-72FD-41BE-B7F2-2B0D61F9FC83}" dt="2026-02-22T09:40:53.497" v="1891" actId="47"/>
        <pc:sldMkLst>
          <pc:docMk/>
          <pc:sldMk cId="1586682427" sldId="402"/>
        </pc:sldMkLst>
      </pc:sldChg>
      <pc:sldChg chg="add del ord">
        <pc:chgData name="Cheong Keng Hoong" userId="a50c117a3b2ab858" providerId="LiveId" clId="{AEC5FEF2-72FD-41BE-B7F2-2B0D61F9FC83}" dt="2026-02-22T09:40:53.497" v="1891" actId="47"/>
        <pc:sldMkLst>
          <pc:docMk/>
          <pc:sldMk cId="1388478145" sldId="403"/>
        </pc:sldMkLst>
      </pc:sldChg>
      <pc:sldChg chg="modSp add del mod ord">
        <pc:chgData name="Cheong Keng Hoong" userId="a50c117a3b2ab858" providerId="LiveId" clId="{AEC5FEF2-72FD-41BE-B7F2-2B0D61F9FC83}" dt="2026-02-22T09:40:53.497" v="1891" actId="47"/>
        <pc:sldMkLst>
          <pc:docMk/>
          <pc:sldMk cId="3185939314" sldId="404"/>
        </pc:sldMkLst>
      </pc:sldChg>
      <pc:sldChg chg="modSp add del mod ord">
        <pc:chgData name="Cheong Keng Hoong" userId="a50c117a3b2ab858" providerId="LiveId" clId="{AEC5FEF2-72FD-41BE-B7F2-2B0D61F9FC83}" dt="2026-02-22T09:40:53.497" v="1891" actId="47"/>
        <pc:sldMkLst>
          <pc:docMk/>
          <pc:sldMk cId="2998839518" sldId="405"/>
        </pc:sldMkLst>
      </pc:sldChg>
      <pc:sldChg chg="modSp add del mod ord">
        <pc:chgData name="Cheong Keng Hoong" userId="a50c117a3b2ab858" providerId="LiveId" clId="{AEC5FEF2-72FD-41BE-B7F2-2B0D61F9FC83}" dt="2026-02-22T09:40:53.497" v="1891" actId="47"/>
        <pc:sldMkLst>
          <pc:docMk/>
          <pc:sldMk cId="3956711314" sldId="406"/>
        </pc:sldMkLst>
      </pc:sldChg>
      <pc:sldChg chg="modSp add del mod ord">
        <pc:chgData name="Cheong Keng Hoong" userId="a50c117a3b2ab858" providerId="LiveId" clId="{AEC5FEF2-72FD-41BE-B7F2-2B0D61F9FC83}" dt="2026-02-22T09:40:53.497" v="1891" actId="47"/>
        <pc:sldMkLst>
          <pc:docMk/>
          <pc:sldMk cId="4149335730" sldId="407"/>
        </pc:sldMkLst>
      </pc:sldChg>
      <pc:sldChg chg="add del ord">
        <pc:chgData name="Cheong Keng Hoong" userId="a50c117a3b2ab858" providerId="LiveId" clId="{AEC5FEF2-72FD-41BE-B7F2-2B0D61F9FC83}" dt="2026-02-22T09:40:53.497" v="1891" actId="47"/>
        <pc:sldMkLst>
          <pc:docMk/>
          <pc:sldMk cId="2309857148" sldId="408"/>
        </pc:sldMkLst>
      </pc:sldChg>
      <pc:sldChg chg="modSp add del mod ord">
        <pc:chgData name="Cheong Keng Hoong" userId="a50c117a3b2ab858" providerId="LiveId" clId="{AEC5FEF2-72FD-41BE-B7F2-2B0D61F9FC83}" dt="2026-02-22T09:40:53.497" v="1891" actId="47"/>
        <pc:sldMkLst>
          <pc:docMk/>
          <pc:sldMk cId="3379823618" sldId="409"/>
        </pc:sldMkLst>
      </pc:sldChg>
      <pc:sldChg chg="modSp add del mod ord">
        <pc:chgData name="Cheong Keng Hoong" userId="a50c117a3b2ab858" providerId="LiveId" clId="{AEC5FEF2-72FD-41BE-B7F2-2B0D61F9FC83}" dt="2026-02-22T09:40:53.497" v="1891" actId="47"/>
        <pc:sldMkLst>
          <pc:docMk/>
          <pc:sldMk cId="1875510968" sldId="410"/>
        </pc:sldMkLst>
      </pc:sldChg>
      <pc:sldChg chg="add del">
        <pc:chgData name="Cheong Keng Hoong" userId="a50c117a3b2ab858" providerId="LiveId" clId="{AEC5FEF2-72FD-41BE-B7F2-2B0D61F9FC83}" dt="2026-02-22T09:40:53.497" v="1891" actId="47"/>
        <pc:sldMkLst>
          <pc:docMk/>
          <pc:sldMk cId="1213648684" sldId="411"/>
        </pc:sldMkLst>
      </pc:sldChg>
      <pc:sldChg chg="add del">
        <pc:chgData name="Cheong Keng Hoong" userId="a50c117a3b2ab858" providerId="LiveId" clId="{AEC5FEF2-72FD-41BE-B7F2-2B0D61F9FC83}" dt="2026-02-22T09:40:53.497" v="1891" actId="47"/>
        <pc:sldMkLst>
          <pc:docMk/>
          <pc:sldMk cId="878709825" sldId="412"/>
        </pc:sldMkLst>
      </pc:sldChg>
      <pc:sldChg chg="add del ord">
        <pc:chgData name="Cheong Keng Hoong" userId="a50c117a3b2ab858" providerId="LiveId" clId="{AEC5FEF2-72FD-41BE-B7F2-2B0D61F9FC83}" dt="2026-02-22T09:40:53.497" v="1891" actId="47"/>
        <pc:sldMkLst>
          <pc:docMk/>
          <pc:sldMk cId="2177093018" sldId="413"/>
        </pc:sldMkLst>
      </pc:sldChg>
      <pc:sldChg chg="addSp delSp modSp new mod">
        <pc:chgData name="Cheong Keng Hoong" userId="a50c117a3b2ab858" providerId="LiveId" clId="{AEC5FEF2-72FD-41BE-B7F2-2B0D61F9FC83}" dt="2026-02-20T07:10:49.452" v="1761" actId="1076"/>
        <pc:sldMkLst>
          <pc:docMk/>
          <pc:sldMk cId="475372561" sldId="414"/>
        </pc:sldMkLst>
        <pc:spChg chg="add del mod">
          <ac:chgData name="Cheong Keng Hoong" userId="a50c117a3b2ab858" providerId="LiveId" clId="{AEC5FEF2-72FD-41BE-B7F2-2B0D61F9FC83}" dt="2026-02-20T07:10:44.042" v="1760" actId="1076"/>
          <ac:spMkLst>
            <pc:docMk/>
            <pc:sldMk cId="475372561" sldId="414"/>
            <ac:spMk id="2" creationId="{0E791473-BC8A-FE95-9A5F-049E889CB481}"/>
          </ac:spMkLst>
        </pc:spChg>
        <pc:spChg chg="add mod">
          <ac:chgData name="Cheong Keng Hoong" userId="a50c117a3b2ab858" providerId="LiveId" clId="{AEC5FEF2-72FD-41BE-B7F2-2B0D61F9FC83}" dt="2026-02-20T07:10:49.452" v="1761" actId="1076"/>
          <ac:spMkLst>
            <pc:docMk/>
            <pc:sldMk cId="475372561" sldId="414"/>
            <ac:spMk id="3" creationId="{29C224A8-66BF-9043-4B2A-26F2994A88B8}"/>
          </ac:spMkLst>
        </pc:spChg>
      </pc:sldChg>
      <pc:sldChg chg="modSp new mod ord">
        <pc:chgData name="Cheong Keng Hoong" userId="a50c117a3b2ab858" providerId="LiveId" clId="{AEC5FEF2-72FD-41BE-B7F2-2B0D61F9FC83}" dt="2026-02-20T03:51:57.559" v="1656" actId="20577"/>
        <pc:sldMkLst>
          <pc:docMk/>
          <pc:sldMk cId="3580138434" sldId="415"/>
        </pc:sldMkLst>
        <pc:spChg chg="mod">
          <ac:chgData name="Cheong Keng Hoong" userId="a50c117a3b2ab858" providerId="LiveId" clId="{AEC5FEF2-72FD-41BE-B7F2-2B0D61F9FC83}" dt="2026-02-20T03:48:07.796" v="1592" actId="2711"/>
          <ac:spMkLst>
            <pc:docMk/>
            <pc:sldMk cId="3580138434" sldId="415"/>
            <ac:spMk id="2" creationId="{2D42C779-A672-2E42-F661-627CBBC6BDA7}"/>
          </ac:spMkLst>
        </pc:spChg>
        <pc:spChg chg="mod">
          <ac:chgData name="Cheong Keng Hoong" userId="a50c117a3b2ab858" providerId="LiveId" clId="{AEC5FEF2-72FD-41BE-B7F2-2B0D61F9FC83}" dt="2026-02-20T03:51:57.559" v="1656" actId="20577"/>
          <ac:spMkLst>
            <pc:docMk/>
            <pc:sldMk cId="3580138434" sldId="415"/>
            <ac:spMk id="3" creationId="{1482F0F0-CF67-9A24-2A03-6CA1ABE5172A}"/>
          </ac:spMkLst>
        </pc:spChg>
        <pc:spChg chg="mod">
          <ac:chgData name="Cheong Keng Hoong" userId="a50c117a3b2ab858" providerId="LiveId" clId="{AEC5FEF2-72FD-41BE-B7F2-2B0D61F9FC83}" dt="2026-02-20T03:51:07.789" v="1651" actId="1076"/>
          <ac:spMkLst>
            <pc:docMk/>
            <pc:sldMk cId="3580138434" sldId="415"/>
            <ac:spMk id="4" creationId="{D8BF8C97-F02E-0EA3-B7FB-097266ADE836}"/>
          </ac:spMkLst>
        </pc:spChg>
      </pc:sldChg>
      <pc:sldChg chg="addSp delSp modSp new mod">
        <pc:chgData name="Cheong Keng Hoong" userId="a50c117a3b2ab858" providerId="LiveId" clId="{AEC5FEF2-72FD-41BE-B7F2-2B0D61F9FC83}" dt="2026-02-20T04:15:08.931" v="1754" actId="1076"/>
        <pc:sldMkLst>
          <pc:docMk/>
          <pc:sldMk cId="2315303400" sldId="416"/>
        </pc:sldMkLst>
        <pc:spChg chg="add mod">
          <ac:chgData name="Cheong Keng Hoong" userId="a50c117a3b2ab858" providerId="LiveId" clId="{AEC5FEF2-72FD-41BE-B7F2-2B0D61F9FC83}" dt="2026-02-20T04:15:08.931" v="1754" actId="1076"/>
          <ac:spMkLst>
            <pc:docMk/>
            <pc:sldMk cId="2315303400" sldId="416"/>
            <ac:spMk id="2" creationId="{062AECC5-BD66-D72B-FD6F-24919751B1E7}"/>
          </ac:spMkLst>
        </pc:spChg>
        <pc:spChg chg="mod">
          <ac:chgData name="Cheong Keng Hoong" userId="a50c117a3b2ab858" providerId="LiveId" clId="{AEC5FEF2-72FD-41BE-B7F2-2B0D61F9FC83}" dt="2026-02-20T04:14:22.292" v="1740" actId="1076"/>
          <ac:spMkLst>
            <pc:docMk/>
            <pc:sldMk cId="2315303400" sldId="416"/>
            <ac:spMk id="3" creationId="{9913F275-1D32-9C79-A0EB-B502E956C79C}"/>
          </ac:spMkLst>
        </pc:spChg>
        <pc:spChg chg="mod">
          <ac:chgData name="Cheong Keng Hoong" userId="a50c117a3b2ab858" providerId="LiveId" clId="{AEC5FEF2-72FD-41BE-B7F2-2B0D61F9FC83}" dt="2026-02-20T04:14:24.685" v="1741" actId="1076"/>
          <ac:spMkLst>
            <pc:docMk/>
            <pc:sldMk cId="2315303400" sldId="416"/>
            <ac:spMk id="4" creationId="{5FC839AA-BC7F-2777-56C3-A7B90EE0DCE6}"/>
          </ac:spMkLst>
        </pc:spChg>
        <pc:spChg chg="add mod">
          <ac:chgData name="Cheong Keng Hoong" userId="a50c117a3b2ab858" providerId="LiveId" clId="{AEC5FEF2-72FD-41BE-B7F2-2B0D61F9FC83}" dt="2026-02-20T04:14:17.660" v="1739" actId="1076"/>
          <ac:spMkLst>
            <pc:docMk/>
            <pc:sldMk cId="2315303400" sldId="416"/>
            <ac:spMk id="5" creationId="{5FD9B72B-5151-0747-7EF5-E5F74BB94E8D}"/>
          </ac:spMkLst>
        </pc:spChg>
      </pc:sldChg>
      <pc:sldChg chg="modSp new del mod ord">
        <pc:chgData name="Cheong Keng Hoong" userId="a50c117a3b2ab858" providerId="LiveId" clId="{AEC5FEF2-72FD-41BE-B7F2-2B0D61F9FC83}" dt="2026-02-22T09:40:53.497" v="1891" actId="47"/>
        <pc:sldMkLst>
          <pc:docMk/>
          <pc:sldMk cId="734539057" sldId="417"/>
        </pc:sldMkLst>
      </pc:sldChg>
      <pc:sldChg chg="addSp delSp modSp new del mod">
        <pc:chgData name="Cheong Keng Hoong" userId="a50c117a3b2ab858" providerId="LiveId" clId="{AEC5FEF2-72FD-41BE-B7F2-2B0D61F9FC83}" dt="2026-02-22T09:40:53.497" v="1891" actId="47"/>
        <pc:sldMkLst>
          <pc:docMk/>
          <pc:sldMk cId="1859423529" sldId="418"/>
        </pc:sldMkLst>
      </pc:sldChg>
      <pc:sldMasterChg chg="modSp delSldLayout modSldLayout">
        <pc:chgData name="Cheong Keng Hoong" userId="a50c117a3b2ab858" providerId="LiveId" clId="{AEC5FEF2-72FD-41BE-B7F2-2B0D61F9FC83}" dt="2026-02-22T09:40:53.497" v="1891" actId="47"/>
        <pc:sldMasterMkLst>
          <pc:docMk/>
          <pc:sldMasterMk cId="0" sldId="2147483648"/>
        </pc:sldMasterMkLst>
        <pc:spChg chg="mod">
          <ac:chgData name="Cheong Keng Hoong" userId="a50c117a3b2ab858" providerId="LiveId" clId="{AEC5FEF2-72FD-41BE-B7F2-2B0D61F9FC83}" dt="2026-02-19T23:37:30.700" v="0"/>
          <ac:spMkLst>
            <pc:docMk/>
            <pc:sldMasterMk cId="0" sldId="2147483648"/>
            <ac:spMk id="2" creationId="{00000000-0000-0000-0000-000000000000}"/>
          </ac:spMkLst>
        </pc:spChg>
        <pc:spChg chg="mod">
          <ac:chgData name="Cheong Keng Hoong" userId="a50c117a3b2ab858" providerId="LiveId" clId="{AEC5FEF2-72FD-41BE-B7F2-2B0D61F9FC83}" dt="2026-02-19T23:37:30.700" v="0"/>
          <ac:spMkLst>
            <pc:docMk/>
            <pc:sldMasterMk cId="0" sldId="2147483648"/>
            <ac:spMk id="3" creationId="{00000000-0000-0000-0000-000000000000}"/>
          </ac:spMkLst>
        </pc:spChg>
        <pc:spChg chg="mod">
          <ac:chgData name="Cheong Keng Hoong" userId="a50c117a3b2ab858" providerId="LiveId" clId="{AEC5FEF2-72FD-41BE-B7F2-2B0D61F9FC83}" dt="2026-02-19T23:37:30.700" v="0"/>
          <ac:spMkLst>
            <pc:docMk/>
            <pc:sldMasterMk cId="0" sldId="2147483648"/>
            <ac:spMk id="4" creationId="{00000000-0000-0000-0000-000000000000}"/>
          </ac:spMkLst>
        </pc:spChg>
        <pc:sldLayoutChg chg="modSp del">
          <pc:chgData name="Cheong Keng Hoong" userId="a50c117a3b2ab858" providerId="LiveId" clId="{AEC5FEF2-72FD-41BE-B7F2-2B0D61F9FC83}" dt="2026-02-22T09:40:53.497" v="1891" actId="47"/>
          <pc:sldLayoutMkLst>
            <pc:docMk/>
            <pc:sldMasterMk cId="0" sldId="2147483648"/>
            <pc:sldLayoutMk cId="0" sldId="2147483651"/>
          </pc:sldLayoutMkLst>
        </pc:sldLayoutChg>
        <pc:sldLayoutChg chg="modSp">
          <pc:chgData name="Cheong Keng Hoong" userId="a50c117a3b2ab858" providerId="LiveId" clId="{AEC5FEF2-72FD-41BE-B7F2-2B0D61F9FC83}" dt="2026-02-19T23:37:30.700" v="0"/>
          <pc:sldLayoutMkLst>
            <pc:docMk/>
            <pc:sldMasterMk cId="0" sldId="2147483648"/>
            <pc:sldLayoutMk cId="0" sldId="2147483652"/>
          </pc:sldLayoutMkLst>
          <pc:spChg chg="mod">
            <ac:chgData name="Cheong Keng Hoong" userId="a50c117a3b2ab858" providerId="LiveId" clId="{AEC5FEF2-72FD-41BE-B7F2-2B0D61F9FC83}" dt="2026-02-19T23:37:30.700" v="0"/>
            <ac:spMkLst>
              <pc:docMk/>
              <pc:sldMasterMk cId="0" sldId="2147483648"/>
              <pc:sldLayoutMk cId="0" sldId="2147483652"/>
              <ac:spMk id="39" creationId="{00000000-0000-0000-0000-000000000000}"/>
            </ac:spMkLst>
          </pc:spChg>
        </pc:sldLayoutChg>
        <pc:sldLayoutChg chg="modSp">
          <pc:chgData name="Cheong Keng Hoong" userId="a50c117a3b2ab858" providerId="LiveId" clId="{AEC5FEF2-72FD-41BE-B7F2-2B0D61F9FC83}" dt="2026-02-19T23:37:30.700" v="0"/>
          <pc:sldLayoutMkLst>
            <pc:docMk/>
            <pc:sldMasterMk cId="0" sldId="2147483648"/>
            <pc:sldLayoutMk cId="0" sldId="2147483653"/>
          </pc:sldLayoutMkLst>
          <pc:spChg chg="mod">
            <ac:chgData name="Cheong Keng Hoong" userId="a50c117a3b2ab858" providerId="LiveId" clId="{AEC5FEF2-72FD-41BE-B7F2-2B0D61F9FC83}" dt="2026-02-19T23:37:30.700" v="0"/>
            <ac:spMkLst>
              <pc:docMk/>
              <pc:sldMasterMk cId="0" sldId="2147483648"/>
              <pc:sldLayoutMk cId="0" sldId="2147483653"/>
              <ac:spMk id="47" creationId="{00000000-0000-0000-0000-000000000000}"/>
            </ac:spMkLst>
          </pc:spChg>
        </pc:sldLayoutChg>
        <pc:sldLayoutChg chg="del">
          <pc:chgData name="Cheong Keng Hoong" userId="a50c117a3b2ab858" providerId="LiveId" clId="{AEC5FEF2-72FD-41BE-B7F2-2B0D61F9FC83}" dt="2026-02-22T09:40:53.497" v="1891" actId="47"/>
          <pc:sldLayoutMkLst>
            <pc:docMk/>
            <pc:sldMasterMk cId="0" sldId="2147483648"/>
            <pc:sldLayoutMk cId="0" sldId="2147483654"/>
          </pc:sldLayoutMkLst>
        </pc:sldLayoutChg>
        <pc:sldLayoutChg chg="modSp del">
          <pc:chgData name="Cheong Keng Hoong" userId="a50c117a3b2ab858" providerId="LiveId" clId="{AEC5FEF2-72FD-41BE-B7F2-2B0D61F9FC83}" dt="2026-02-22T09:40:53.497" v="1891" actId="47"/>
          <pc:sldLayoutMkLst>
            <pc:docMk/>
            <pc:sldMasterMk cId="0" sldId="2147483648"/>
            <pc:sldLayoutMk cId="0" sldId="214748365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8" name="Shape 68"/>
          <p:cNvSpPr>
            <a:spLocks noGrp="1" noRot="1" noChangeAspect="1"/>
          </p:cNvSpPr>
          <p:nvPr>
            <p:ph type="sldImg"/>
          </p:nvPr>
        </p:nvSpPr>
        <p:spPr>
          <a:xfrm>
            <a:off x="381000" y="685800"/>
            <a:ext cx="6096000" cy="3429000"/>
          </a:xfrm>
          <a:prstGeom prst="rect">
            <a:avLst/>
          </a:prstGeom>
        </p:spPr>
        <p:txBody>
          <a:bodyPr/>
          <a:lstStyle/>
          <a:p>
            <a:endParaRPr/>
          </a:p>
        </p:txBody>
      </p:sp>
      <p:sp>
        <p:nvSpPr>
          <p:cNvPr id="69" name="Shape 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solidFill>
          <a:schemeClr val="accent4"/>
        </a:solidFill>
        <a:latin typeface="+mj-lt"/>
        <a:ea typeface="+mj-ea"/>
        <a:cs typeface="+mj-cs"/>
        <a:sym typeface="Helvetica Neue"/>
      </a:defRPr>
    </a:lvl1pPr>
    <a:lvl2pPr indent="228600" defTabSz="457200" latinLnBrk="0">
      <a:lnSpc>
        <a:spcPct val="117999"/>
      </a:lnSpc>
      <a:defRPr sz="2200">
        <a:solidFill>
          <a:schemeClr val="accent4"/>
        </a:solidFill>
        <a:latin typeface="+mj-lt"/>
        <a:ea typeface="+mj-ea"/>
        <a:cs typeface="+mj-cs"/>
        <a:sym typeface="Helvetica Neue"/>
      </a:defRPr>
    </a:lvl2pPr>
    <a:lvl3pPr indent="457200" defTabSz="457200" latinLnBrk="0">
      <a:lnSpc>
        <a:spcPct val="117999"/>
      </a:lnSpc>
      <a:defRPr sz="2200">
        <a:solidFill>
          <a:schemeClr val="accent4"/>
        </a:solidFill>
        <a:latin typeface="+mj-lt"/>
        <a:ea typeface="+mj-ea"/>
        <a:cs typeface="+mj-cs"/>
        <a:sym typeface="Helvetica Neue"/>
      </a:defRPr>
    </a:lvl3pPr>
    <a:lvl4pPr indent="685800" defTabSz="457200" latinLnBrk="0">
      <a:lnSpc>
        <a:spcPct val="117999"/>
      </a:lnSpc>
      <a:defRPr sz="2200">
        <a:solidFill>
          <a:schemeClr val="accent4"/>
        </a:solidFill>
        <a:latin typeface="+mj-lt"/>
        <a:ea typeface="+mj-ea"/>
        <a:cs typeface="+mj-cs"/>
        <a:sym typeface="Helvetica Neue"/>
      </a:defRPr>
    </a:lvl4pPr>
    <a:lvl5pPr indent="914400" defTabSz="457200" latinLnBrk="0">
      <a:lnSpc>
        <a:spcPct val="117999"/>
      </a:lnSpc>
      <a:defRPr sz="2200">
        <a:solidFill>
          <a:schemeClr val="accent4"/>
        </a:solidFill>
        <a:latin typeface="+mj-lt"/>
        <a:ea typeface="+mj-ea"/>
        <a:cs typeface="+mj-cs"/>
        <a:sym typeface="Helvetica Neue"/>
      </a:defRPr>
    </a:lvl5pPr>
    <a:lvl6pPr indent="1143000" defTabSz="457200" latinLnBrk="0">
      <a:lnSpc>
        <a:spcPct val="117999"/>
      </a:lnSpc>
      <a:defRPr sz="2200">
        <a:solidFill>
          <a:schemeClr val="accent4"/>
        </a:solidFill>
        <a:latin typeface="+mj-lt"/>
        <a:ea typeface="+mj-ea"/>
        <a:cs typeface="+mj-cs"/>
        <a:sym typeface="Helvetica Neue"/>
      </a:defRPr>
    </a:lvl6pPr>
    <a:lvl7pPr indent="1371600" defTabSz="457200" latinLnBrk="0">
      <a:lnSpc>
        <a:spcPct val="117999"/>
      </a:lnSpc>
      <a:defRPr sz="2200">
        <a:solidFill>
          <a:schemeClr val="accent4"/>
        </a:solidFill>
        <a:latin typeface="+mj-lt"/>
        <a:ea typeface="+mj-ea"/>
        <a:cs typeface="+mj-cs"/>
        <a:sym typeface="Helvetica Neue"/>
      </a:defRPr>
    </a:lvl7pPr>
    <a:lvl8pPr indent="1600200" defTabSz="457200" latinLnBrk="0">
      <a:lnSpc>
        <a:spcPct val="117999"/>
      </a:lnSpc>
      <a:defRPr sz="2200">
        <a:solidFill>
          <a:schemeClr val="accent4"/>
        </a:solidFill>
        <a:latin typeface="+mj-lt"/>
        <a:ea typeface="+mj-ea"/>
        <a:cs typeface="+mj-cs"/>
        <a:sym typeface="Helvetica Neue"/>
      </a:defRPr>
    </a:lvl8pPr>
    <a:lvl9pPr indent="1828800" defTabSz="457200" latinLnBrk="0">
      <a:lnSpc>
        <a:spcPct val="117999"/>
      </a:lnSpc>
      <a:defRPr sz="2200">
        <a:solidFill>
          <a:schemeClr val="accent4"/>
        </a:solidFill>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A52F1-533E-9FD3-B3F4-614B3C7A0D71}"/>
            </a:ext>
          </a:extLst>
        </p:cNvPr>
        <p:cNvGrpSpPr/>
        <p:nvPr/>
      </p:nvGrpSpPr>
      <p:grpSpPr>
        <a:xfrm>
          <a:off x="0" y="0"/>
          <a:ext cx="0" cy="0"/>
          <a:chOff x="0" y="0"/>
          <a:chExt cx="0" cy="0"/>
        </a:xfrm>
      </p:grpSpPr>
      <p:sp>
        <p:nvSpPr>
          <p:cNvPr id="162" name="Shape 162">
            <a:extLst>
              <a:ext uri="{FF2B5EF4-FFF2-40B4-BE49-F238E27FC236}">
                <a16:creationId xmlns:a16="http://schemas.microsoft.com/office/drawing/2014/main" id="{F5E4B1BC-E9AB-3A17-23FB-327085320248}"/>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63" name="Shape 163">
            <a:extLst>
              <a:ext uri="{FF2B5EF4-FFF2-40B4-BE49-F238E27FC236}">
                <a16:creationId xmlns:a16="http://schemas.microsoft.com/office/drawing/2014/main" id="{D86FC1AF-0402-2460-7381-C6FF153A5432}"/>
              </a:ext>
            </a:extLst>
          </p:cNvPr>
          <p:cNvSpPr>
            <a:spLocks noGrp="1"/>
          </p:cNvSpPr>
          <p:nvPr>
            <p:ph type="body" sz="quarter" idx="1"/>
          </p:nvPr>
        </p:nvSpPr>
        <p:spPr>
          <a:prstGeom prst="rect">
            <a:avLst/>
          </a:prstGeom>
        </p:spPr>
        <p:txBody>
          <a:bodyPr/>
          <a:lstStyle/>
          <a:p>
            <a:pPr defTabSz="914400">
              <a:lnSpc>
                <a:spcPct val="100000"/>
              </a:lnSpc>
              <a:spcBef>
                <a:spcPts val="400"/>
              </a:spcBef>
              <a:defRPr sz="1800">
                <a:latin typeface="Avenir Roman"/>
                <a:ea typeface="Avenir Roman"/>
                <a:cs typeface="Avenir Roman"/>
                <a:sym typeface="Avenir Roman"/>
              </a:defRPr>
            </a:pPr>
            <a:r>
              <a:rPr sz="1200" b="1">
                <a:uFill>
                  <a:solidFill>
                    <a:schemeClr val="accent4"/>
                  </a:solidFill>
                </a:uFill>
                <a:latin typeface="Arial"/>
                <a:ea typeface="Arial"/>
                <a:cs typeface="Arial"/>
                <a:sym typeface="Arial"/>
              </a:rPr>
              <a:t>Presentation Notes</a:t>
            </a:r>
            <a:r>
              <a:rPr sz="1200">
                <a:uFill>
                  <a:solidFill>
                    <a:schemeClr val="accent4"/>
                  </a:solidFill>
                </a:uFill>
                <a:latin typeface="Arial"/>
                <a:ea typeface="Arial"/>
                <a:cs typeface="Arial"/>
                <a:sym typeface="Arial"/>
              </a:rPr>
              <a:t>:</a:t>
            </a:r>
          </a:p>
          <a:p>
            <a:pPr defTabSz="914400">
              <a:lnSpc>
                <a:spcPct val="100000"/>
              </a:lnSpc>
              <a:spcBef>
                <a:spcPts val="400"/>
              </a:spcBef>
              <a:defRPr sz="1800">
                <a:latin typeface="Avenir Roman"/>
                <a:ea typeface="Avenir Roman"/>
                <a:cs typeface="Avenir Roman"/>
                <a:sym typeface="Avenir Roman"/>
              </a:defRPr>
            </a:pPr>
            <a:r>
              <a:rPr sz="1200">
                <a:uFill>
                  <a:solidFill>
                    <a:schemeClr val="accent4"/>
                  </a:solidFill>
                </a:uFill>
                <a:latin typeface="Arial"/>
                <a:ea typeface="Arial"/>
                <a:cs typeface="Arial"/>
                <a:sym typeface="Arial"/>
              </a:rPr>
              <a:t>This will be covered more in </a:t>
            </a:r>
            <a:r>
              <a:rPr sz="1200" i="1">
                <a:uFill>
                  <a:solidFill>
                    <a:schemeClr val="accent4"/>
                  </a:solidFill>
                </a:uFill>
                <a:latin typeface="Arial"/>
                <a:ea typeface="Arial"/>
                <a:cs typeface="Arial"/>
                <a:sym typeface="Arial"/>
              </a:rPr>
              <a:t>Soteriology</a:t>
            </a:r>
            <a:r>
              <a:rPr sz="1200">
                <a:uFill>
                  <a:solidFill>
                    <a:schemeClr val="accent4"/>
                  </a:solidFill>
                </a:uFill>
                <a:latin typeface="Arial"/>
                <a:ea typeface="Arial"/>
                <a:cs typeface="Arial"/>
                <a:sym typeface="Arial"/>
              </a:rPr>
              <a:t>.</a:t>
            </a:r>
          </a:p>
        </p:txBody>
      </p:sp>
    </p:spTree>
    <p:extLst>
      <p:ext uri="{BB962C8B-B14F-4D97-AF65-F5344CB8AC3E}">
        <p14:creationId xmlns:p14="http://schemas.microsoft.com/office/powerpoint/2010/main" val="997346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t>‹#›</a:t>
            </a:fld>
            <a:endParaRPr/>
          </a:p>
        </p:txBody>
      </p:sp>
      <p:sp>
        <p:nvSpPr>
          <p:cNvPr id="12" name="Shape 12"/>
          <p:cNvSpPr>
            <a:spLocks noGrp="1"/>
          </p:cNvSpPr>
          <p:nvPr>
            <p:ph type="title"/>
          </p:nvPr>
        </p:nvSpPr>
        <p:spPr>
          <a:prstGeom prst="rect">
            <a:avLst/>
          </a:prstGeom>
        </p:spPr>
        <p:txBody>
          <a:bodyPr/>
          <a:lstStyle/>
          <a:p>
            <a:r>
              <a:t>Title Text</a:t>
            </a:r>
          </a:p>
        </p:txBody>
      </p:sp>
      <p:sp>
        <p:nvSpPr>
          <p:cNvPr id="13" name="Shape 1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
    <p:bg>
      <p:bgPr>
        <a:solidFill>
          <a:schemeClr val="accent4"/>
        </a:solidFill>
        <a:effectLst/>
      </p:bgPr>
    </p:bg>
    <p:spTree>
      <p:nvGrpSpPr>
        <p:cNvPr id="1" name=""/>
        <p:cNvGrpSpPr/>
        <p:nvPr/>
      </p:nvGrpSpPr>
      <p:grpSpPr>
        <a:xfrm>
          <a:off x="0" y="0"/>
          <a:ext cx="0" cy="0"/>
          <a:chOff x="0" y="0"/>
          <a:chExt cx="0" cy="0"/>
        </a:xfrm>
      </p:grpSpPr>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sp>
        <p:nvSpPr>
          <p:cNvPr id="21" name="Shape 21"/>
          <p:cNvSpPr>
            <a:spLocks noGrp="1"/>
          </p:cNvSpPr>
          <p:nvPr>
            <p:ph type="title"/>
          </p:nvPr>
        </p:nvSpPr>
        <p:spPr>
          <a:prstGeom prst="rect">
            <a:avLst/>
          </a:prstGeom>
        </p:spPr>
        <p:txBody>
          <a:bodyPr/>
          <a:lstStyle/>
          <a:p>
            <a:r>
              <a:t>Title Text</a:t>
            </a:r>
          </a:p>
        </p:txBody>
      </p:sp>
      <p:sp>
        <p:nvSpPr>
          <p:cNvPr id="22" name="Shape 2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8" name="Shape 38"/>
          <p:cNvSpPr>
            <a:spLocks noGrp="1"/>
          </p:cNvSpPr>
          <p:nvPr>
            <p:ph type="sldNum" sz="quarter" idx="2"/>
          </p:nvPr>
        </p:nvSpPr>
        <p:spPr>
          <a:prstGeom prst="rect">
            <a:avLst/>
          </a:prstGeom>
        </p:spPr>
        <p:txBody>
          <a:bodyPr/>
          <a:lstStyle/>
          <a:p>
            <a:fld id="{86CB4B4D-7CA3-9044-876B-883B54F8677D}" type="slidenum">
              <a:t>‹#›</a:t>
            </a:fld>
            <a:endParaRPr/>
          </a:p>
        </p:txBody>
      </p:sp>
      <p:sp>
        <p:nvSpPr>
          <p:cNvPr id="39" name="Shape 39"/>
          <p:cNvSpPr>
            <a:spLocks noGrp="1"/>
          </p:cNvSpPr>
          <p:nvPr>
            <p:ph type="body" idx="1"/>
          </p:nvPr>
        </p:nvSpPr>
        <p:spPr>
          <a:xfrm>
            <a:off x="609600" y="274636"/>
            <a:ext cx="10972800" cy="585152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
        <p:nvSpPr>
          <p:cNvPr id="47" name="Shape 47"/>
          <p:cNvSpPr>
            <a:spLocks noGrp="1"/>
          </p:cNvSpPr>
          <p:nvPr>
            <p:ph type="title"/>
          </p:nvPr>
        </p:nvSpPr>
        <p:spPr>
          <a:xfrm>
            <a:off x="609600" y="1"/>
            <a:ext cx="10972800" cy="1692275"/>
          </a:xfrm>
          <a:prstGeom prst="rect">
            <a:avLst/>
          </a:prstGeom>
        </p:spPr>
        <p:txBody>
          <a:bodyPr/>
          <a:lstStyle/>
          <a:p>
            <a:r>
              <a:t>Title Text</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7358-3300-A9B0-AD55-BE8C1132060A}"/>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A678F30-B7D1-8AF7-2E8B-4CE93F87A5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C641FCB9-825D-50CA-034E-B15105C5CB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ECC5391D-A9BF-776C-0AF7-C56DA5238C2A}"/>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6" name="Footer Placeholder 5">
            <a:extLst>
              <a:ext uri="{FF2B5EF4-FFF2-40B4-BE49-F238E27FC236}">
                <a16:creationId xmlns:a16="http://schemas.microsoft.com/office/drawing/2014/main" id="{5209BD69-CB00-53CB-DE9B-E1C201A2A1B5}"/>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5F490E60-1372-4C68-022A-068EB81B9BC0}"/>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708722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37224-52F4-A587-6108-48A7F4246C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EB86085B-CEB8-D2F7-575C-240130EDE5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E3E28CE3-11C2-A2D0-DD42-A379CC173A53}"/>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5" name="Footer Placeholder 4">
            <a:extLst>
              <a:ext uri="{FF2B5EF4-FFF2-40B4-BE49-F238E27FC236}">
                <a16:creationId xmlns:a16="http://schemas.microsoft.com/office/drawing/2014/main" id="{D0028099-CA75-02F6-7E8F-0E825225FCD7}"/>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965B45D-5FCE-9525-183C-48B7FF491A35}"/>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37738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53EDD-7E50-F542-A26A-54C71D72E060}"/>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0CA56E58-C3C8-5DF6-1B41-2F3E777442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47929C52-BEFD-0328-1CE7-A3D3D46D492D}"/>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5" name="Footer Placeholder 4">
            <a:extLst>
              <a:ext uri="{FF2B5EF4-FFF2-40B4-BE49-F238E27FC236}">
                <a16:creationId xmlns:a16="http://schemas.microsoft.com/office/drawing/2014/main" id="{5630B5C4-08BB-507F-8A0B-B49C2DBF6E0C}"/>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C4EAB7F0-6E1C-0EF3-9F46-A5ECE8D6713D}"/>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973064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65EAA-487D-D8C8-0C51-33AC404C1B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B81A5837-5969-19BA-DDDF-05A4A9165A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F75C5C-A7CE-0C77-2979-B5F6E374FA4F}"/>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5" name="Footer Placeholder 4">
            <a:extLst>
              <a:ext uri="{FF2B5EF4-FFF2-40B4-BE49-F238E27FC236}">
                <a16:creationId xmlns:a16="http://schemas.microsoft.com/office/drawing/2014/main" id="{02335B69-1162-2D8E-7F3F-C2425CE013A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F6B9390-0A0A-0AC2-85C9-1B6193E8D36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119191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7358-3300-A9B0-AD55-BE8C1132060A}"/>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A678F30-B7D1-8AF7-2E8B-4CE93F87A5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C641FCB9-825D-50CA-034E-B15105C5CB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ECC5391D-A9BF-776C-0AF7-C56DA5238C2A}"/>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6" name="Footer Placeholder 5">
            <a:extLst>
              <a:ext uri="{FF2B5EF4-FFF2-40B4-BE49-F238E27FC236}">
                <a16:creationId xmlns:a16="http://schemas.microsoft.com/office/drawing/2014/main" id="{5209BD69-CB00-53CB-DE9B-E1C201A2A1B5}"/>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5F490E60-1372-4C68-022A-068EB81B9BC0}"/>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686718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7FC7-519D-A67A-E65F-06CD1A0FCD6C}"/>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B6B8A682-C81C-55F7-5301-321D3DECF5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40C3F4-FA48-45EC-766C-8C1DC810B0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6B1C0298-F6C4-9AD4-1044-0402EB1AE7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E50643-55D1-7A06-4DC1-5D309BCDEF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C81AB614-0EE6-77B0-AADF-1557359E2211}"/>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8" name="Footer Placeholder 7">
            <a:extLst>
              <a:ext uri="{FF2B5EF4-FFF2-40B4-BE49-F238E27FC236}">
                <a16:creationId xmlns:a16="http://schemas.microsoft.com/office/drawing/2014/main" id="{C3B10588-E5E6-ABC3-99F5-3471038896EA}"/>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0968CF2F-0E92-01E5-A07F-A6B0EBBDBF35}"/>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589291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7430-5789-E7CC-465C-2B5240B740AE}"/>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5F20F541-319E-F675-C430-8DCC60302334}"/>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4" name="Footer Placeholder 3">
            <a:extLst>
              <a:ext uri="{FF2B5EF4-FFF2-40B4-BE49-F238E27FC236}">
                <a16:creationId xmlns:a16="http://schemas.microsoft.com/office/drawing/2014/main" id="{6D8F00DF-2E8D-3F9A-7878-9A8D22D57A74}"/>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9D20C52C-9FAA-4A59-C272-64752CC0820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2909371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1D0FDF-A39B-EE40-FD05-AA8B4ABF1EDC}"/>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3" name="Footer Placeholder 2">
            <a:extLst>
              <a:ext uri="{FF2B5EF4-FFF2-40B4-BE49-F238E27FC236}">
                <a16:creationId xmlns:a16="http://schemas.microsoft.com/office/drawing/2014/main" id="{539B6CFB-935F-5A32-DE55-25DCD37A44D3}"/>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EE4493A9-1A80-171A-DE4E-6FD928B3B5F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595914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EE949-AEA6-5083-B601-EB591E3CD6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D2F1B7E8-2C29-D228-5A88-0083F23640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EA6F2EC2-0452-9EE8-9CA8-AAD0465E1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56E66-B7A8-8389-2C95-BCE80E66C037}"/>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6" name="Footer Placeholder 5">
            <a:extLst>
              <a:ext uri="{FF2B5EF4-FFF2-40B4-BE49-F238E27FC236}">
                <a16:creationId xmlns:a16="http://schemas.microsoft.com/office/drawing/2014/main" id="{21312B21-B943-3C7A-A923-76936C73E372}"/>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7839A2CE-275F-F019-D4E4-C0125F9AD1C2}"/>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964089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D78BA-BBB2-E9D2-1CBF-16A7791F3C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79105482-E197-1EA4-5A5A-60EDB0802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1A1B27D2-E6D7-B07A-A3CE-17251E08D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574259-2562-FDA5-AD26-05C1656BBA47}"/>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6" name="Footer Placeholder 5">
            <a:extLst>
              <a:ext uri="{FF2B5EF4-FFF2-40B4-BE49-F238E27FC236}">
                <a16:creationId xmlns:a16="http://schemas.microsoft.com/office/drawing/2014/main" id="{ECFC07DA-401B-2A6A-A28B-1E0EEF420D45}"/>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469CD8FB-F2F7-89D0-F51A-F76A8C2AC30D}"/>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636817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627C6-7FB3-08A7-5440-F604E414C0CA}"/>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DA302CB-C336-5668-DD94-D016201278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29DC92C-F9E8-F318-C06E-625FD81C6F95}"/>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5" name="Footer Placeholder 4">
            <a:extLst>
              <a:ext uri="{FF2B5EF4-FFF2-40B4-BE49-F238E27FC236}">
                <a16:creationId xmlns:a16="http://schemas.microsoft.com/office/drawing/2014/main" id="{4A36231E-1920-2FB7-F701-A169733A008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1774FA9-6964-624E-1FB7-9F243BEA8AC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112743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4F0999-F113-9DE3-7172-DC350E83C5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A0F5821C-CFB5-6E6C-CFC8-2DD1F2E819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BFD768AB-1C54-49F9-97DC-054A3722052E}"/>
              </a:ext>
            </a:extLst>
          </p:cNvPr>
          <p:cNvSpPr>
            <a:spLocks noGrp="1"/>
          </p:cNvSpPr>
          <p:nvPr>
            <p:ph type="dt" sz="half" idx="10"/>
          </p:nvPr>
        </p:nvSpPr>
        <p:spPr/>
        <p:txBody>
          <a:bodyPr/>
          <a:lstStyle/>
          <a:p>
            <a:fld id="{93BB19B4-02A3-47F1-954F-4702BAB88E72}" type="datetimeFigureOut">
              <a:rPr lang="en-SG" smtClean="0"/>
              <a:t>22/2/2026</a:t>
            </a:fld>
            <a:endParaRPr lang="en-SG"/>
          </a:p>
        </p:txBody>
      </p:sp>
      <p:sp>
        <p:nvSpPr>
          <p:cNvPr id="5" name="Footer Placeholder 4">
            <a:extLst>
              <a:ext uri="{FF2B5EF4-FFF2-40B4-BE49-F238E27FC236}">
                <a16:creationId xmlns:a16="http://schemas.microsoft.com/office/drawing/2014/main" id="{9871B52C-8BA9-2BAD-700C-82EBE6223B1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DACC291-3DF8-8085-35D7-657EBD554938}"/>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22740954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Shape 2"/>
          <p:cNvSpPr>
            <a:spLocks noGrp="1"/>
          </p:cNvSpPr>
          <p:nvPr>
            <p:ph type="sldNum" sz="quarter" idx="2"/>
          </p:nvPr>
        </p:nvSpPr>
        <p:spPr>
          <a:xfrm>
            <a:off x="8737600" y="6245225"/>
            <a:ext cx="2844800" cy="307773"/>
          </a:xfrm>
          <a:prstGeom prst="rect">
            <a:avLst/>
          </a:prstGeom>
          <a:ln w="12700">
            <a:miter lim="400000"/>
          </a:ln>
        </p:spPr>
        <p:txBody>
          <a:bodyPr lIns="45718" tIns="45718" rIns="45718" bIns="45718">
            <a:spAutoFit/>
          </a:bodyPr>
          <a:lstStyle>
            <a:lvl1pPr algn="r">
              <a:defRPr sz="1400"/>
            </a:lvl1pPr>
          </a:lstStyle>
          <a:p>
            <a:fld id="{86CB4B4D-7CA3-9044-876B-883B54F8677D}" type="slidenum">
              <a:t>‹#›</a:t>
            </a:fld>
            <a:endParaRPr/>
          </a:p>
        </p:txBody>
      </p:sp>
      <p:sp>
        <p:nvSpPr>
          <p:cNvPr id="3" name="Shape 3"/>
          <p:cNvSpPr>
            <a:spLocks noGrp="1"/>
          </p:cNvSpPr>
          <p:nvPr>
            <p:ph type="title"/>
          </p:nvPr>
        </p:nvSpPr>
        <p:spPr>
          <a:xfrm>
            <a:off x="609600" y="92074"/>
            <a:ext cx="10972800" cy="150812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lstStyle/>
          <a:p>
            <a:r>
              <a:t>Title Text</a:t>
            </a:r>
          </a:p>
        </p:txBody>
      </p:sp>
      <p:sp>
        <p:nvSpPr>
          <p:cNvPr id="4" name="Shape 4"/>
          <p:cNvSpPr>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8" r:id="rId5"/>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2AEF8F-2797-C6C7-D545-142E0A109A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78741CBE-380A-3C9B-AAB7-6ED56F4718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1B663CCD-236E-053E-1468-D2EADF6A77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BB19B4-02A3-47F1-954F-4702BAB88E72}" type="datetimeFigureOut">
              <a:rPr lang="en-SG" smtClean="0"/>
              <a:t>22/2/2026</a:t>
            </a:fld>
            <a:endParaRPr lang="en-SG"/>
          </a:p>
        </p:txBody>
      </p:sp>
      <p:sp>
        <p:nvSpPr>
          <p:cNvPr id="5" name="Footer Placeholder 4">
            <a:extLst>
              <a:ext uri="{FF2B5EF4-FFF2-40B4-BE49-F238E27FC236}">
                <a16:creationId xmlns:a16="http://schemas.microsoft.com/office/drawing/2014/main" id="{5C292E55-9729-53FE-5480-A24AB21836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G"/>
          </a:p>
        </p:txBody>
      </p:sp>
      <p:sp>
        <p:nvSpPr>
          <p:cNvPr id="6" name="Slide Number Placeholder 5">
            <a:extLst>
              <a:ext uri="{FF2B5EF4-FFF2-40B4-BE49-F238E27FC236}">
                <a16:creationId xmlns:a16="http://schemas.microsoft.com/office/drawing/2014/main" id="{69F3BEA5-66F7-681C-F30E-CA54E45C8D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3CFD0B-3FB8-4BAC-BE0F-B709EDDDBBA4}" type="slidenum">
              <a:rPr lang="en-SG" smtClean="0"/>
              <a:t>‹#›</a:t>
            </a:fld>
            <a:endParaRPr lang="en-SG"/>
          </a:p>
        </p:txBody>
      </p:sp>
    </p:spTree>
    <p:extLst>
      <p:ext uri="{BB962C8B-B14F-4D97-AF65-F5344CB8AC3E}">
        <p14:creationId xmlns:p14="http://schemas.microsoft.com/office/powerpoint/2010/main" val="5277004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jsm-sg.com/doctrinal-statements/"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gotquestions.org/immaculate-conception.html" TargetMode="External"/><Relationship Id="rId7" Type="http://schemas.openxmlformats.org/officeDocument/2006/relationships/hyperlink" Target="http://www.gotquestions.org/pope-papacy.html" TargetMode="External"/><Relationship Id="rId2" Type="http://schemas.openxmlformats.org/officeDocument/2006/relationships/hyperlink" Target="http://www.gotquestions.org/prayer-saints-Mary.html" TargetMode="External"/><Relationship Id="rId1" Type="http://schemas.openxmlformats.org/officeDocument/2006/relationships/slideLayout" Target="../slideLayouts/slideLayout1.xml"/><Relationship Id="rId6" Type="http://schemas.openxmlformats.org/officeDocument/2006/relationships/hyperlink" Target="http://www.gotquestions.org/plenary-indulgences.html" TargetMode="External"/><Relationship Id="rId5" Type="http://schemas.openxmlformats.org/officeDocument/2006/relationships/hyperlink" Target="http://www.gotquestions.org/infant-baptism.html" TargetMode="External"/><Relationship Id="rId4" Type="http://schemas.openxmlformats.org/officeDocument/2006/relationships/hyperlink" Target="http://www.gotquestions.org/transubstantiation.html"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biblia.com/bible/esv/2%20Timothy%203.16"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en.wikipedia.org/wiki/Ablative_case" TargetMode="External"/><Relationship Id="rId2" Type="http://schemas.openxmlformats.org/officeDocument/2006/relationships/hyperlink" Target="http://en.wikipedia.org/wiki/Latin" TargetMode="External"/><Relationship Id="rId1" Type="http://schemas.openxmlformats.org/officeDocument/2006/relationships/slideLayout" Target="../slideLayouts/slideLayout1.xml"/><Relationship Id="rId6" Type="http://schemas.openxmlformats.org/officeDocument/2006/relationships/hyperlink" Target="http://en.wikipedia.org/wiki/Sanctification" TargetMode="External"/><Relationship Id="rId5" Type="http://schemas.openxmlformats.org/officeDocument/2006/relationships/hyperlink" Target="http://en.wikipedia.org/wiki/Salvation" TargetMode="External"/><Relationship Id="rId4" Type="http://schemas.openxmlformats.org/officeDocument/2006/relationships/hyperlink" Target="http://en.wikipedia.org/wiki/Bibl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4570EB-C8A1-C3FC-A080-01FE7A020347}"/>
              </a:ext>
            </a:extLst>
          </p:cNvPr>
          <p:cNvSpPr>
            <a:spLocks noGrp="1"/>
          </p:cNvSpPr>
          <p:nvPr>
            <p:ph type="title"/>
          </p:nvPr>
        </p:nvSpPr>
        <p:spPr>
          <a:xfrm>
            <a:off x="762000" y="136525"/>
            <a:ext cx="10515600" cy="1325563"/>
          </a:xfrm>
        </p:spPr>
        <p:txBody>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Lesson 6</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JSM Doctrinal Statement (Pt 1)</a:t>
            </a:r>
            <a:endParaRPr lang="en-SG" b="1"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DCB89C1-14E0-414A-FFE4-EE20F9ED2C13}"/>
              </a:ext>
            </a:extLst>
          </p:cNvPr>
          <p:cNvSpPr>
            <a:spLocks noGrp="1"/>
          </p:cNvSpPr>
          <p:nvPr>
            <p:ph sz="half" idx="1"/>
          </p:nvPr>
        </p:nvSpPr>
        <p:spPr>
          <a:xfrm>
            <a:off x="478971" y="1825624"/>
            <a:ext cx="10613572" cy="4509861"/>
          </a:xfrm>
        </p:spPr>
        <p:txBody>
          <a:bodyPr>
            <a:normAutofit fontScale="92500" lnSpcReduction="10000"/>
          </a:bodyPr>
          <a:lstStyle/>
          <a:p>
            <a:pPr algn="ctr">
              <a:buNone/>
            </a:pPr>
            <a:r>
              <a:rPr lang="en-SG" sz="3500" b="1" dirty="0">
                <a:effectLst/>
                <a:latin typeface="Calibri" panose="020F0502020204030204" pitchFamily="34" charset="0"/>
                <a:ea typeface="Calibri" panose="020F0502020204030204" pitchFamily="34" charset="0"/>
                <a:cs typeface="Calibri" panose="020F0502020204030204" pitchFamily="34" charset="0"/>
              </a:rPr>
              <a:t>The objectives of Lesson 6 and 7 are to:</a:t>
            </a:r>
          </a:p>
          <a:p>
            <a:pPr algn="ctr">
              <a:buNone/>
            </a:pPr>
            <a:endParaRPr lang="en-SG" sz="1400" dirty="0">
              <a:effectLst/>
              <a:latin typeface="Calibri" panose="020F0502020204030204" pitchFamily="34" charset="0"/>
              <a:ea typeface="Calibri" panose="020F0502020204030204" pitchFamily="34" charset="0"/>
              <a:cs typeface="Calibri" panose="020F0502020204030204" pitchFamily="34" charset="0"/>
            </a:endParaRPr>
          </a:p>
          <a:p>
            <a:pPr lvl="0">
              <a:lnSpc>
                <a:spcPct val="110000"/>
              </a:lnSpc>
              <a:spcBef>
                <a:spcPts val="0"/>
              </a:spcBef>
              <a:buSzPts val="1000"/>
              <a:buFont typeface="Wingdings" panose="05000000000000000000" pitchFamily="2" charset="2"/>
              <a:buChar char="Ø"/>
              <a:tabLst>
                <a:tab pos="457200" algn="l"/>
              </a:tabLst>
            </a:pPr>
            <a:r>
              <a:rPr lang="en-SG" sz="2800" dirty="0">
                <a:effectLst/>
                <a:latin typeface="Calibri" panose="020F0502020204030204" pitchFamily="34" charset="0"/>
                <a:ea typeface="Calibri" panose="020F0502020204030204" pitchFamily="34" charset="0"/>
                <a:cs typeface="Calibri" panose="020F0502020204030204" pitchFamily="34" charset="0"/>
              </a:rPr>
              <a:t>Understand the differences between </a:t>
            </a:r>
            <a:r>
              <a:rPr lang="en-SG" sz="2800" b="1" dirty="0">
                <a:effectLst/>
                <a:latin typeface="Calibri" panose="020F0502020204030204" pitchFamily="34" charset="0"/>
                <a:ea typeface="Calibri" panose="020F0502020204030204" pitchFamily="34" charset="0"/>
                <a:cs typeface="Calibri" panose="020F0502020204030204" pitchFamily="34" charset="0"/>
              </a:rPr>
              <a:t>creeds, </a:t>
            </a:r>
            <a:r>
              <a:rPr lang="en-SG" b="1" dirty="0">
                <a:latin typeface="Calibri" panose="020F0502020204030204" pitchFamily="34" charset="0"/>
                <a:ea typeface="Calibri" panose="020F0502020204030204" pitchFamily="34" charset="0"/>
                <a:cs typeface="Calibri" panose="020F0502020204030204" pitchFamily="34" charset="0"/>
              </a:rPr>
              <a:t>dogma </a:t>
            </a:r>
            <a:r>
              <a:rPr lang="en-SG" sz="2800" b="1" dirty="0">
                <a:effectLst/>
                <a:latin typeface="Calibri" panose="020F0502020204030204" pitchFamily="34" charset="0"/>
                <a:ea typeface="Calibri" panose="020F0502020204030204" pitchFamily="34" charset="0"/>
                <a:cs typeface="Calibri" panose="020F0502020204030204" pitchFamily="34" charset="0"/>
              </a:rPr>
              <a:t>and doctrinal statements</a:t>
            </a:r>
            <a:r>
              <a:rPr lang="en-SG" sz="2800" dirty="0">
                <a:effectLst/>
                <a:latin typeface="Calibri" panose="020F0502020204030204" pitchFamily="34" charset="0"/>
                <a:ea typeface="Calibri" panose="020F0502020204030204" pitchFamily="34" charset="0"/>
                <a:cs typeface="Calibri" panose="020F0502020204030204" pitchFamily="34" charset="0"/>
              </a:rPr>
              <a:t>.</a:t>
            </a:r>
          </a:p>
          <a:p>
            <a:pPr lvl="0">
              <a:lnSpc>
                <a:spcPct val="110000"/>
              </a:lnSpc>
              <a:spcBef>
                <a:spcPts val="0"/>
              </a:spcBef>
              <a:buSzPts val="1000"/>
              <a:buFont typeface="Wingdings" panose="05000000000000000000" pitchFamily="2" charset="2"/>
              <a:buChar char="Ø"/>
              <a:tabLst>
                <a:tab pos="457200" algn="l"/>
              </a:tabLst>
            </a:pPr>
            <a:endParaRPr lang="en-SG" sz="1900" dirty="0">
              <a:effectLst/>
              <a:latin typeface="Calibri" panose="020F0502020204030204" pitchFamily="34" charset="0"/>
              <a:ea typeface="Calibri" panose="020F0502020204030204" pitchFamily="34" charset="0"/>
              <a:cs typeface="Calibri" panose="020F0502020204030204" pitchFamily="34" charset="0"/>
            </a:endParaRPr>
          </a:p>
          <a:p>
            <a:pPr lvl="0">
              <a:lnSpc>
                <a:spcPct val="110000"/>
              </a:lnSpc>
              <a:spcBef>
                <a:spcPts val="0"/>
              </a:spcBef>
              <a:buSzPts val="1000"/>
              <a:buFont typeface="Wingdings" panose="05000000000000000000" pitchFamily="2" charset="2"/>
              <a:buChar char="Ø"/>
              <a:tabLst>
                <a:tab pos="457200" algn="l"/>
              </a:tabLst>
            </a:pPr>
            <a:r>
              <a:rPr lang="en-SG" sz="2800" dirty="0">
                <a:effectLst/>
                <a:latin typeface="Calibri" panose="020F0502020204030204" pitchFamily="34" charset="0"/>
                <a:ea typeface="Calibri" panose="020F0502020204030204" pitchFamily="34" charset="0"/>
                <a:cs typeface="Calibri" panose="020F0502020204030204" pitchFamily="34" charset="0"/>
              </a:rPr>
              <a:t>Examine the </a:t>
            </a:r>
            <a:r>
              <a:rPr lang="en-SG" sz="3000" b="1" dirty="0">
                <a:solidFill>
                  <a:srgbClr val="FF0000"/>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JSM Doctrinal Statement</a:t>
            </a:r>
            <a:r>
              <a:rPr lang="en-SG" sz="2800" dirty="0">
                <a:effectLst/>
                <a:latin typeface="Calibri" panose="020F0502020204030204" pitchFamily="34" charset="0"/>
                <a:ea typeface="Calibri" panose="020F0502020204030204" pitchFamily="34" charset="0"/>
                <a:cs typeface="Calibri" panose="020F0502020204030204" pitchFamily="34" charset="0"/>
              </a:rPr>
              <a:t>.</a:t>
            </a:r>
          </a:p>
          <a:p>
            <a:pPr lvl="0">
              <a:lnSpc>
                <a:spcPct val="110000"/>
              </a:lnSpc>
              <a:spcBef>
                <a:spcPts val="0"/>
              </a:spcBef>
              <a:buSzPts val="1000"/>
              <a:buFont typeface="Wingdings" panose="05000000000000000000" pitchFamily="2" charset="2"/>
              <a:buChar char="Ø"/>
              <a:tabLst>
                <a:tab pos="457200" algn="l"/>
              </a:tabLst>
            </a:pPr>
            <a:endParaRPr lang="en-SG" sz="1300" dirty="0">
              <a:effectLst/>
              <a:latin typeface="Calibri" panose="020F0502020204030204" pitchFamily="34" charset="0"/>
              <a:ea typeface="Calibri" panose="020F0502020204030204" pitchFamily="34" charset="0"/>
              <a:cs typeface="Calibri" panose="020F0502020204030204" pitchFamily="34" charset="0"/>
            </a:endParaRPr>
          </a:p>
          <a:p>
            <a:pPr lvl="0">
              <a:lnSpc>
                <a:spcPct val="110000"/>
              </a:lnSpc>
              <a:spcBef>
                <a:spcPts val="0"/>
              </a:spcBef>
              <a:buSzPts val="1000"/>
              <a:buFont typeface="Wingdings" panose="05000000000000000000" pitchFamily="2" charset="2"/>
              <a:buChar char="Ø"/>
              <a:tabLst>
                <a:tab pos="457200" algn="l"/>
              </a:tabLst>
            </a:pPr>
            <a:r>
              <a:rPr lang="en-SG" sz="2800" dirty="0">
                <a:effectLst/>
                <a:latin typeface="Calibri" panose="020F0502020204030204" pitchFamily="34" charset="0"/>
                <a:ea typeface="Calibri" panose="020F0502020204030204" pitchFamily="34" charset="0"/>
                <a:cs typeface="Calibri" panose="020F0502020204030204" pitchFamily="34" charset="0"/>
              </a:rPr>
              <a:t>Understand the meaning of the </a:t>
            </a:r>
            <a:r>
              <a:rPr lang="en-SG" sz="2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Divine </a:t>
            </a:r>
            <a:r>
              <a:rPr lang="en-SG" sz="2800" dirty="0">
                <a:effectLst/>
                <a:latin typeface="Calibri" panose="020F0502020204030204" pitchFamily="34" charset="0"/>
                <a:ea typeface="Calibri" panose="020F0502020204030204" pitchFamily="34" charset="0"/>
                <a:cs typeface="Calibri" panose="020F0502020204030204" pitchFamily="34" charset="0"/>
              </a:rPr>
              <a:t>/ </a:t>
            </a:r>
            <a:r>
              <a:rPr lang="en-SG" b="1" dirty="0">
                <a:highlight>
                  <a:srgbClr val="00FF00"/>
                </a:highlight>
                <a:latin typeface="Calibri" panose="020F0502020204030204" pitchFamily="34" charset="0"/>
                <a:ea typeface="Calibri" panose="020F0502020204030204" pitchFamily="34" charset="0"/>
                <a:cs typeface="Calibri" panose="020F0502020204030204" pitchFamily="34" charset="0"/>
              </a:rPr>
              <a:t>V</a:t>
            </a:r>
            <a:r>
              <a:rPr lang="en-SG" sz="2800" b="1" dirty="0">
                <a:effectLst/>
                <a:highlight>
                  <a:srgbClr val="00FF00"/>
                </a:highlight>
                <a:latin typeface="Calibri" panose="020F0502020204030204" pitchFamily="34" charset="0"/>
                <a:ea typeface="Calibri" panose="020F0502020204030204" pitchFamily="34" charset="0"/>
                <a:cs typeface="Calibri" panose="020F0502020204030204" pitchFamily="34" charset="0"/>
              </a:rPr>
              <a:t>erbal</a:t>
            </a:r>
            <a:r>
              <a:rPr lang="en-SG" sz="2800" b="1" dirty="0">
                <a:effectLst/>
                <a:latin typeface="Calibri" panose="020F0502020204030204" pitchFamily="34" charset="0"/>
                <a:ea typeface="Calibri" panose="020F0502020204030204" pitchFamily="34" charset="0"/>
                <a:cs typeface="Calibri" panose="020F0502020204030204" pitchFamily="34" charset="0"/>
              </a:rPr>
              <a:t> plenary inspiration of Scripture</a:t>
            </a:r>
            <a:r>
              <a:rPr lang="en-SG" sz="2800" dirty="0">
                <a:effectLst/>
                <a:latin typeface="Calibri" panose="020F0502020204030204" pitchFamily="34" charset="0"/>
                <a:ea typeface="Calibri" panose="020F0502020204030204" pitchFamily="34" charset="0"/>
                <a:cs typeface="Calibri" panose="020F0502020204030204" pitchFamily="34" charset="0"/>
              </a:rPr>
              <a:t> in its original languages.</a:t>
            </a:r>
          </a:p>
          <a:p>
            <a:pPr lvl="0">
              <a:lnSpc>
                <a:spcPct val="110000"/>
              </a:lnSpc>
              <a:spcBef>
                <a:spcPts val="0"/>
              </a:spcBef>
              <a:buSzPts val="1000"/>
              <a:buFont typeface="Wingdings" panose="05000000000000000000" pitchFamily="2" charset="2"/>
              <a:buChar char="Ø"/>
              <a:tabLst>
                <a:tab pos="457200" algn="l"/>
              </a:tabLst>
            </a:pPr>
            <a:endParaRPr lang="en-SG" sz="1300" dirty="0">
              <a:effectLst/>
              <a:latin typeface="Calibri" panose="020F0502020204030204" pitchFamily="34" charset="0"/>
              <a:ea typeface="Calibri" panose="020F0502020204030204" pitchFamily="34" charset="0"/>
              <a:cs typeface="Calibri" panose="020F0502020204030204" pitchFamily="34" charset="0"/>
            </a:endParaRPr>
          </a:p>
          <a:p>
            <a:pPr lvl="0">
              <a:lnSpc>
                <a:spcPct val="110000"/>
              </a:lnSpc>
              <a:spcBef>
                <a:spcPts val="0"/>
              </a:spcBef>
              <a:buSzPts val="1000"/>
              <a:buFont typeface="Wingdings" panose="05000000000000000000" pitchFamily="2" charset="2"/>
              <a:buChar char="Ø"/>
              <a:tabLst>
                <a:tab pos="457200" algn="l"/>
              </a:tabLst>
            </a:pPr>
            <a:r>
              <a:rPr lang="en-SG" sz="2800" dirty="0">
                <a:effectLst/>
                <a:latin typeface="Calibri" panose="020F0502020204030204" pitchFamily="34" charset="0"/>
                <a:ea typeface="Calibri" panose="020F0502020204030204" pitchFamily="34" charset="0"/>
                <a:cs typeface="Calibri" panose="020F0502020204030204" pitchFamily="34" charset="0"/>
              </a:rPr>
              <a:t>Learn what is meant by </a:t>
            </a:r>
            <a:r>
              <a:rPr lang="en-SG" sz="2800" b="1" dirty="0">
                <a:effectLst/>
                <a:latin typeface="Calibri" panose="020F0502020204030204" pitchFamily="34" charset="0"/>
                <a:ea typeface="Calibri" panose="020F0502020204030204" pitchFamily="34" charset="0"/>
                <a:cs typeface="Calibri" panose="020F0502020204030204" pitchFamily="34" charset="0"/>
              </a:rPr>
              <a:t>the Word of God as the supreme (only infallible) and final authority in faith and practice (Sola Scriptura)</a:t>
            </a:r>
            <a:r>
              <a:rPr lang="en-SG" sz="2800" dirty="0">
                <a:effectLst/>
                <a:latin typeface="Calibri" panose="020F0502020204030204" pitchFamily="34" charset="0"/>
                <a:ea typeface="Calibri" panose="020F0502020204030204" pitchFamily="34" charset="0"/>
                <a:cs typeface="Calibri" panose="020F0502020204030204" pitchFamily="34" charset="0"/>
              </a:rPr>
              <a:t>.</a:t>
            </a:r>
          </a:p>
          <a:p>
            <a:pPr marL="0" indent="0">
              <a:buNone/>
            </a:pPr>
            <a:endParaRPr lang="en-SG" dirty="0"/>
          </a:p>
        </p:txBody>
      </p:sp>
    </p:spTree>
    <p:extLst>
      <p:ext uri="{BB962C8B-B14F-4D97-AF65-F5344CB8AC3E}">
        <p14:creationId xmlns:p14="http://schemas.microsoft.com/office/powerpoint/2010/main" val="1154679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F50B5F-69A0-A977-F781-82F25B962DD0}"/>
              </a:ext>
            </a:extLst>
          </p:cNvPr>
          <p:cNvSpPr>
            <a:spLocks noGrp="1"/>
          </p:cNvSpPr>
          <p:nvPr>
            <p:ph sz="half" idx="1"/>
          </p:nvPr>
        </p:nvSpPr>
        <p:spPr>
          <a:xfrm>
            <a:off x="718457" y="1345293"/>
            <a:ext cx="5551714" cy="4685620"/>
          </a:xfrm>
          <a:ln w="38100">
            <a:solidFill>
              <a:srgbClr val="FF0000"/>
            </a:solidFill>
          </a:ln>
        </p:spPr>
        <p:txBody>
          <a:bodyPr anchor="ctr">
            <a:normAutofit/>
          </a:bodyPr>
          <a:lstStyle/>
          <a:p>
            <a:pPr marL="0" indent="0" algn="just">
              <a:buNone/>
            </a:pPr>
            <a:r>
              <a:rPr lang="en-US" sz="3200" kern="0" dirty="0">
                <a:solidFill>
                  <a:srgbClr val="000000"/>
                </a:solidFill>
                <a:latin typeface="Calibri" panose="020F0502020204030204" pitchFamily="34" charset="0"/>
                <a:ea typeface="Calibri" panose="020F0502020204030204" pitchFamily="34" charset="0"/>
                <a:cs typeface="Calibri" panose="020F0502020204030204" pitchFamily="34" charset="0"/>
              </a:rPr>
              <a:t>All Scripture is inspired by God and profitable for teaching, for reproof, for correction, for training in righteousness. That the man of God may be perfect, thoroughly furnished unto all good works</a:t>
            </a:r>
            <a:r>
              <a:rPr lang="en-US" i="1" kern="0" dirty="0">
                <a:solidFill>
                  <a:srgbClr val="000000"/>
                </a:solidFill>
                <a:latin typeface="Calibri" panose="020F0502020204030204" pitchFamily="34" charset="0"/>
                <a:ea typeface="Calibri" panose="020F0502020204030204" pitchFamily="34" charset="0"/>
                <a:cs typeface="Calibri" panose="020F0502020204030204" pitchFamily="34" charset="0"/>
              </a:rPr>
              <a:t> </a:t>
            </a:r>
            <a:br>
              <a:rPr lang="en-US" i="1" kern="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3200" b="1" i="1" kern="0"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2 Timothy 3:16–17</a:t>
            </a:r>
          </a:p>
        </p:txBody>
      </p:sp>
      <p:pic>
        <p:nvPicPr>
          <p:cNvPr id="8" name="Content Placeholder 7">
            <a:extLst>
              <a:ext uri="{FF2B5EF4-FFF2-40B4-BE49-F238E27FC236}">
                <a16:creationId xmlns:a16="http://schemas.microsoft.com/office/drawing/2014/main" id="{DDBA142A-D053-E63E-C43D-454B61B542C0}"/>
              </a:ext>
            </a:extLst>
          </p:cNvPr>
          <p:cNvPicPr>
            <a:picLocks noGrp="1" noChangeAspect="1"/>
          </p:cNvPicPr>
          <p:nvPr>
            <p:ph sz="half" idx="2"/>
          </p:nvPr>
        </p:nvPicPr>
        <p:blipFill>
          <a:blip r:embed="rId2"/>
          <a:stretch>
            <a:fillRect/>
          </a:stretch>
        </p:blipFill>
        <p:spPr>
          <a:xfrm>
            <a:off x="7311430" y="1520825"/>
            <a:ext cx="3382566" cy="4510088"/>
          </a:xfrm>
          <a:prstGeom prst="rect">
            <a:avLst/>
          </a:prstGeom>
        </p:spPr>
      </p:pic>
    </p:spTree>
    <p:extLst>
      <p:ext uri="{BB962C8B-B14F-4D97-AF65-F5344CB8AC3E}">
        <p14:creationId xmlns:p14="http://schemas.microsoft.com/office/powerpoint/2010/main" val="1313223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p:nvPr/>
        </p:nvSpPr>
        <p:spPr>
          <a:xfrm>
            <a:off x="522513" y="103556"/>
            <a:ext cx="11386457" cy="655564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pPr algn="ctr">
              <a:defRPr>
                <a:uFillTx/>
              </a:defRPr>
            </a:pPr>
            <a:r>
              <a:rPr sz="3600" b="1" u="sng"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Questions</a:t>
            </a:r>
          </a:p>
          <a:p>
            <a:pPr algn="ctr">
              <a:defRPr>
                <a:uFillTx/>
              </a:defRPr>
            </a:pPr>
            <a:endParaRPr b="1"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endParaRPr>
          </a:p>
          <a:p>
            <a:pPr>
              <a:defRPr>
                <a:uFillTx/>
              </a:defRPr>
            </a:pPr>
            <a:r>
              <a:rPr sz="2800" dirty="0">
                <a:latin typeface="Calibri" panose="020F0502020204030204" pitchFamily="34" charset="0"/>
                <a:ea typeface="Calibri" panose="020F0502020204030204" pitchFamily="34" charset="0"/>
                <a:cs typeface="Calibri" panose="020F0502020204030204" pitchFamily="34" charset="0"/>
              </a:rPr>
              <a:t>1.What do we understand by </a:t>
            </a:r>
            <a:r>
              <a:rPr sz="2800" b="1"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Doctrinal Statements</a:t>
            </a:r>
            <a:r>
              <a:rPr sz="2800" dirty="0">
                <a:latin typeface="Calibri" panose="020F0502020204030204" pitchFamily="34" charset="0"/>
                <a:ea typeface="Calibri" panose="020F0502020204030204" pitchFamily="34" charset="0"/>
                <a:cs typeface="Calibri" panose="020F0502020204030204" pitchFamily="34" charset="0"/>
              </a:rPr>
              <a:t> (Standards) and </a:t>
            </a:r>
            <a:r>
              <a:rPr sz="2800" b="1"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Creed</a:t>
            </a:r>
            <a:r>
              <a:rPr sz="2800" dirty="0">
                <a:latin typeface="Calibri" panose="020F0502020204030204" pitchFamily="34" charset="0"/>
                <a:ea typeface="Calibri" panose="020F0502020204030204" pitchFamily="34" charset="0"/>
                <a:cs typeface="Calibri" panose="020F0502020204030204" pitchFamily="34" charset="0"/>
              </a:rPr>
              <a:t>?</a:t>
            </a:r>
          </a:p>
          <a:p>
            <a:pPr>
              <a:defRPr>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a:defRPr>
                <a:uFillTx/>
              </a:defRPr>
            </a:pPr>
            <a:r>
              <a:rPr sz="2800" dirty="0">
                <a:latin typeface="Calibri" panose="020F0502020204030204" pitchFamily="34" charset="0"/>
                <a:ea typeface="Calibri" panose="020F0502020204030204" pitchFamily="34" charset="0"/>
                <a:cs typeface="Calibri" panose="020F0502020204030204" pitchFamily="34" charset="0"/>
              </a:rPr>
              <a:t>2. What do we means by “</a:t>
            </a:r>
            <a:r>
              <a:rPr sz="2800"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The word of God as the supreme (only infallible) and final authority in faith and life (practices</a:t>
            </a:r>
            <a:r>
              <a:rPr sz="2800" dirty="0">
                <a:latin typeface="Calibri" panose="020F0502020204030204" pitchFamily="34" charset="0"/>
                <a:ea typeface="Calibri" panose="020F0502020204030204" pitchFamily="34" charset="0"/>
                <a:cs typeface="Calibri" panose="020F0502020204030204" pitchFamily="34" charset="0"/>
              </a:rPr>
              <a:t>)? (Five Sola:  </a:t>
            </a:r>
            <a:r>
              <a:rPr sz="2800" b="1"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Sola Scriptura</a:t>
            </a:r>
            <a:r>
              <a:rPr sz="2800" b="1" dirty="0">
                <a:latin typeface="Calibri" panose="020F0502020204030204" pitchFamily="34" charset="0"/>
                <a:ea typeface="Calibri" panose="020F0502020204030204" pitchFamily="34" charset="0"/>
                <a:cs typeface="Calibri" panose="020F0502020204030204" pitchFamily="34" charset="0"/>
              </a:rPr>
              <a:t>, Sola Fide</a:t>
            </a:r>
            <a:r>
              <a:rPr sz="2800" dirty="0">
                <a:latin typeface="Calibri" panose="020F0502020204030204" pitchFamily="34" charset="0"/>
                <a:ea typeface="Calibri" panose="020F0502020204030204" pitchFamily="34" charset="0"/>
                <a:cs typeface="Calibri" panose="020F0502020204030204" pitchFamily="34" charset="0"/>
              </a:rPr>
              <a:t>, Sola Gratia, Solus Christus, Soli Deo Gloria) </a:t>
            </a:r>
          </a:p>
          <a:p>
            <a:pPr>
              <a:defRPr>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a:defRPr>
                <a:uFillTx/>
              </a:defRPr>
            </a:pPr>
            <a:r>
              <a:rPr sz="2800" dirty="0">
                <a:latin typeface="Calibri" panose="020F0502020204030204" pitchFamily="34" charset="0"/>
                <a:ea typeface="Calibri" panose="020F0502020204030204" pitchFamily="34" charset="0"/>
                <a:cs typeface="Calibri" panose="020F0502020204030204" pitchFamily="34" charset="0"/>
              </a:rPr>
              <a:t>3. What is </a:t>
            </a:r>
            <a:r>
              <a:rPr sz="2800" b="1"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Verbal Plenary Inspiration</a:t>
            </a:r>
            <a:r>
              <a:rPr sz="2800" dirty="0">
                <a:latin typeface="Calibri" panose="020F0502020204030204" pitchFamily="34" charset="0"/>
                <a:ea typeface="Calibri" panose="020F0502020204030204" pitchFamily="34" charset="0"/>
                <a:cs typeface="Calibri" panose="020F0502020204030204" pitchFamily="34" charset="0"/>
              </a:rPr>
              <a:t> of the Scriptures in its original language? </a:t>
            </a:r>
          </a:p>
          <a:p>
            <a:pPr>
              <a:defRPr>
                <a:uFillTx/>
              </a:defRPr>
            </a:pPr>
            <a:endParaRPr sz="1400" dirty="0">
              <a:latin typeface="Calibri" panose="020F0502020204030204" pitchFamily="34" charset="0"/>
              <a:ea typeface="Calibri" panose="020F0502020204030204" pitchFamily="34" charset="0"/>
              <a:cs typeface="Calibri" panose="020F0502020204030204" pitchFamily="34" charset="0"/>
            </a:endParaRPr>
          </a:p>
          <a:p>
            <a:pPr>
              <a:defRPr>
                <a:uFillTx/>
              </a:defRPr>
            </a:pPr>
            <a:r>
              <a:rPr sz="2800" dirty="0">
                <a:latin typeface="Calibri" panose="020F0502020204030204" pitchFamily="34" charset="0"/>
                <a:ea typeface="Calibri" panose="020F0502020204030204" pitchFamily="34" charset="0"/>
                <a:cs typeface="Calibri" panose="020F0502020204030204" pitchFamily="34" charset="0"/>
              </a:rPr>
              <a:t>4. What exactly does it means when we declare that the word of God is </a:t>
            </a:r>
            <a:r>
              <a:rPr sz="2800" b="1"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inerrant and infallible</a:t>
            </a:r>
            <a:r>
              <a:rPr sz="2800" dirty="0">
                <a:latin typeface="Calibri" panose="020F0502020204030204" pitchFamily="34" charset="0"/>
                <a:ea typeface="Calibri" panose="020F0502020204030204" pitchFamily="34" charset="0"/>
                <a:cs typeface="Calibri" panose="020F0502020204030204" pitchFamily="34" charset="0"/>
              </a:rPr>
              <a:t>?</a:t>
            </a:r>
          </a:p>
          <a:p>
            <a:pPr>
              <a:defRPr>
                <a:uFillTx/>
              </a:defRPr>
            </a:pPr>
            <a:endParaRPr sz="1400" dirty="0">
              <a:latin typeface="Calibri" panose="020F0502020204030204" pitchFamily="34" charset="0"/>
              <a:ea typeface="Calibri" panose="020F0502020204030204" pitchFamily="34" charset="0"/>
              <a:cs typeface="Calibri" panose="020F0502020204030204" pitchFamily="34" charset="0"/>
            </a:endParaRPr>
          </a:p>
          <a:p>
            <a:pPr>
              <a:defRPr>
                <a:uFillTx/>
              </a:defRPr>
            </a:pPr>
            <a:r>
              <a:rPr sz="2800" dirty="0">
                <a:latin typeface="Calibri" panose="020F0502020204030204" pitchFamily="34" charset="0"/>
                <a:ea typeface="Calibri" panose="020F0502020204030204" pitchFamily="34" charset="0"/>
                <a:cs typeface="Calibri" panose="020F0502020204030204" pitchFamily="34" charset="0"/>
              </a:rPr>
              <a:t>5. Why do we profess that we believe in “</a:t>
            </a:r>
            <a:r>
              <a:rPr sz="2800" b="1"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The Triune God, Father, Son, and the Holy Spirit</a:t>
            </a:r>
            <a:r>
              <a:rPr sz="2800" b="1" dirty="0">
                <a:latin typeface="Calibri" panose="020F0502020204030204" pitchFamily="34" charset="0"/>
                <a:ea typeface="Calibri" panose="020F0502020204030204" pitchFamily="34" charset="0"/>
                <a:cs typeface="Calibri" panose="020F0502020204030204" pitchFamily="34" charset="0"/>
              </a:rPr>
              <a:t>”</a:t>
            </a:r>
            <a:r>
              <a:rPr sz="2800" dirty="0">
                <a:latin typeface="Calibri" panose="020F0502020204030204" pitchFamily="34" charset="0"/>
                <a:ea typeface="Calibri" panose="020F0502020204030204" pitchFamily="34" charset="0"/>
                <a:cs typeface="Calibri" panose="020F0502020204030204" pitchFamily="34" charset="0"/>
              </a:rPr>
              <a:t>.  – Nicene Creed in 325 AD.  Note that the Bible only </a:t>
            </a:r>
            <a:r>
              <a:rPr sz="2800" dirty="0" err="1">
                <a:latin typeface="Calibri" panose="020F0502020204030204" pitchFamily="34" charset="0"/>
                <a:ea typeface="Calibri" panose="020F0502020204030204" pitchFamily="34" charset="0"/>
                <a:cs typeface="Calibri" panose="020F0502020204030204" pitchFamily="34" charset="0"/>
              </a:rPr>
              <a:t>canonised</a:t>
            </a:r>
            <a:r>
              <a:rPr sz="2800" dirty="0">
                <a:latin typeface="Calibri" panose="020F0502020204030204" pitchFamily="34" charset="0"/>
                <a:ea typeface="Calibri" panose="020F0502020204030204" pitchFamily="34" charset="0"/>
                <a:cs typeface="Calibri" panose="020F0502020204030204" pitchFamily="34" charset="0"/>
              </a:rPr>
              <a:t> in about 400 AD.</a:t>
            </a:r>
          </a:p>
          <a:p>
            <a:pPr>
              <a:defRPr>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a:defRPr>
                <a:uFillTx/>
              </a:defRPr>
            </a:pPr>
            <a:r>
              <a:rPr sz="2800" dirty="0">
                <a:latin typeface="Calibri" panose="020F0502020204030204" pitchFamily="34" charset="0"/>
                <a:ea typeface="Calibri" panose="020F0502020204030204" pitchFamily="34" charset="0"/>
                <a:cs typeface="Calibri" panose="020F0502020204030204" pitchFamily="34" charset="0"/>
              </a:rPr>
              <a:t>6. What is the </a:t>
            </a:r>
            <a:r>
              <a:rPr sz="2800" b="1"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Apostles Creed</a:t>
            </a:r>
            <a:r>
              <a:rPr sz="2800" dirty="0">
                <a:latin typeface="Calibri" panose="020F0502020204030204" pitchFamily="34" charset="0"/>
                <a:ea typeface="Calibri" panose="020F0502020204030204" pitchFamily="34" charset="0"/>
                <a:cs typeface="Calibri" panose="020F0502020204030204" pitchFamily="34" charset="0"/>
              </a:rPr>
              <a:t>?</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14"/>
          <p:cNvGrpSpPr/>
          <p:nvPr/>
        </p:nvGrpSpPr>
        <p:grpSpPr>
          <a:xfrm>
            <a:off x="3424392" y="523276"/>
            <a:ext cx="5689458" cy="5473563"/>
            <a:chOff x="0" y="0"/>
            <a:chExt cx="5689456" cy="5473562"/>
          </a:xfrm>
        </p:grpSpPr>
        <p:sp>
          <p:nvSpPr>
            <p:cNvPr id="103" name="Shape 103"/>
            <p:cNvSpPr/>
            <p:nvPr/>
          </p:nvSpPr>
          <p:spPr>
            <a:xfrm>
              <a:off x="1870122" y="1728834"/>
              <a:ext cx="1944640" cy="1728745"/>
            </a:xfrm>
            <a:prstGeom prst="ellipse">
              <a:avLst/>
            </a:prstGeom>
            <a:solidFill>
              <a:srgbClr val="FFFF99"/>
            </a:solidFill>
            <a:ln w="28575" cap="flat">
              <a:solidFill>
                <a:schemeClr val="accent4"/>
              </a:solidFill>
              <a:prstDash val="solid"/>
              <a:round/>
            </a:ln>
            <a:effectLst/>
          </p:spPr>
          <p:txBody>
            <a:bodyPr wrap="square" lIns="45718" tIns="45718" rIns="45718" bIns="45718" numCol="1" anchor="ctr">
              <a:noAutofit/>
            </a:bodyPr>
            <a:lstStyle/>
            <a:p>
              <a:endParaRPr sz="2400"/>
            </a:p>
          </p:txBody>
        </p:sp>
        <p:sp>
          <p:nvSpPr>
            <p:cNvPr id="104" name="Shape 104"/>
            <p:cNvSpPr/>
            <p:nvPr/>
          </p:nvSpPr>
          <p:spPr>
            <a:xfrm>
              <a:off x="1735268" y="2003534"/>
              <a:ext cx="2285882" cy="1107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p>
              <a:pPr algn="ctr">
                <a:defRPr>
                  <a:uFillTx/>
                </a:defRPr>
              </a:pPr>
              <a:r>
                <a:rPr sz="2400" b="1" dirty="0">
                  <a:solidFill>
                    <a:srgbClr val="FF0000"/>
                  </a:solidFill>
                  <a:uFill>
                    <a:solidFill>
                      <a:srgbClr val="FF0000"/>
                    </a:solidFill>
                  </a:uFill>
                </a:rPr>
                <a:t>Bible</a:t>
              </a:r>
            </a:p>
            <a:p>
              <a:pPr algn="ctr">
                <a:defRPr>
                  <a:uFillTx/>
                </a:defRPr>
              </a:pPr>
              <a:r>
                <a:rPr sz="2400" b="1" dirty="0"/>
                <a:t>God’s Infallible </a:t>
              </a:r>
            </a:p>
            <a:p>
              <a:pPr algn="ctr">
                <a:defRPr>
                  <a:uFillTx/>
                </a:defRPr>
              </a:pPr>
              <a:r>
                <a:rPr sz="2400" b="1" dirty="0"/>
                <a:t>Word</a:t>
              </a:r>
            </a:p>
          </p:txBody>
        </p:sp>
        <p:sp>
          <p:nvSpPr>
            <p:cNvPr id="105" name="Shape 105"/>
            <p:cNvSpPr/>
            <p:nvPr/>
          </p:nvSpPr>
          <p:spPr>
            <a:xfrm>
              <a:off x="1219231" y="1152555"/>
              <a:ext cx="3168571" cy="3097135"/>
            </a:xfrm>
            <a:prstGeom prst="ellipse">
              <a:avLst/>
            </a:prstGeom>
            <a:noFill/>
            <a:ln w="38100" cap="flat">
              <a:solidFill>
                <a:srgbClr val="FF0000"/>
              </a:solidFill>
              <a:prstDash val="solid"/>
              <a:round/>
            </a:ln>
            <a:effectLst/>
          </p:spPr>
          <p:txBody>
            <a:bodyPr wrap="square" lIns="45718" tIns="45718" rIns="45718" bIns="45718" numCol="1" anchor="ctr">
              <a:noAutofit/>
            </a:bodyPr>
            <a:lstStyle/>
            <a:p>
              <a:endParaRPr sz="2400"/>
            </a:p>
          </p:txBody>
        </p:sp>
        <p:sp>
          <p:nvSpPr>
            <p:cNvPr id="106" name="Shape 106"/>
            <p:cNvSpPr/>
            <p:nvPr/>
          </p:nvSpPr>
          <p:spPr>
            <a:xfrm>
              <a:off x="2382073" y="1256061"/>
              <a:ext cx="993863" cy="3693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ctr">
                <a:defRPr b="1">
                  <a:solidFill>
                    <a:srgbClr val="FF0000"/>
                  </a:solidFill>
                  <a:uFill>
                    <a:solidFill>
                      <a:srgbClr val="FF0000"/>
                    </a:solidFill>
                  </a:uFill>
                </a:defRPr>
              </a:lvl1pPr>
            </a:lstStyle>
            <a:p>
              <a:pPr>
                <a:defRPr b="0">
                  <a:solidFill>
                    <a:schemeClr val="accent4"/>
                  </a:solidFill>
                  <a:uFillTx/>
                </a:defRPr>
              </a:pPr>
              <a:r>
                <a:rPr sz="2400"/>
                <a:t>Dogma</a:t>
              </a:r>
            </a:p>
          </p:txBody>
        </p:sp>
        <p:sp>
          <p:nvSpPr>
            <p:cNvPr id="107" name="Shape 107"/>
            <p:cNvSpPr/>
            <p:nvPr/>
          </p:nvSpPr>
          <p:spPr>
            <a:xfrm>
              <a:off x="2382072" y="3559524"/>
              <a:ext cx="993863" cy="3693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ctr">
                <a:defRPr b="1"/>
              </a:lvl1pPr>
            </a:lstStyle>
            <a:p>
              <a:pPr>
                <a:defRPr b="0">
                  <a:uFillTx/>
                </a:defRPr>
              </a:pPr>
              <a:r>
                <a:rPr sz="2400"/>
                <a:t>Creeds</a:t>
              </a:r>
            </a:p>
          </p:txBody>
        </p:sp>
        <p:sp>
          <p:nvSpPr>
            <p:cNvPr id="108" name="Shape 108"/>
            <p:cNvSpPr/>
            <p:nvPr/>
          </p:nvSpPr>
          <p:spPr>
            <a:xfrm>
              <a:off x="571514" y="504839"/>
              <a:ext cx="4535374" cy="4392502"/>
            </a:xfrm>
            <a:prstGeom prst="ellipse">
              <a:avLst/>
            </a:prstGeom>
            <a:noFill/>
            <a:ln w="38100" cap="flat">
              <a:solidFill>
                <a:schemeClr val="accent4"/>
              </a:solidFill>
              <a:prstDash val="solid"/>
              <a:round/>
            </a:ln>
            <a:effectLst/>
          </p:spPr>
          <p:txBody>
            <a:bodyPr wrap="square" lIns="45718" tIns="45718" rIns="45718" bIns="45718" numCol="1" anchor="ctr">
              <a:noAutofit/>
            </a:bodyPr>
            <a:lstStyle/>
            <a:p>
              <a:endParaRPr sz="2400"/>
            </a:p>
          </p:txBody>
        </p:sp>
        <p:sp>
          <p:nvSpPr>
            <p:cNvPr id="109" name="Shape 109"/>
            <p:cNvSpPr/>
            <p:nvPr/>
          </p:nvSpPr>
          <p:spPr>
            <a:xfrm>
              <a:off x="2228184" y="679799"/>
              <a:ext cx="1301639" cy="3693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ctr">
                <a:defRPr b="1">
                  <a:solidFill>
                    <a:srgbClr val="FF0000"/>
                  </a:solidFill>
                  <a:uFill>
                    <a:solidFill>
                      <a:srgbClr val="FF0000"/>
                    </a:solidFill>
                  </a:uFill>
                </a:defRPr>
              </a:lvl1pPr>
            </a:lstStyle>
            <a:p>
              <a:pPr>
                <a:defRPr b="0">
                  <a:solidFill>
                    <a:schemeClr val="accent4"/>
                  </a:solidFill>
                  <a:uFillTx/>
                </a:defRPr>
              </a:pPr>
              <a:r>
                <a:rPr sz="2400"/>
                <a:t>Doctrines</a:t>
              </a:r>
            </a:p>
          </p:txBody>
        </p:sp>
        <p:sp>
          <p:nvSpPr>
            <p:cNvPr id="110" name="Shape 110"/>
            <p:cNvSpPr/>
            <p:nvPr/>
          </p:nvSpPr>
          <p:spPr>
            <a:xfrm>
              <a:off x="1453043" y="4208810"/>
              <a:ext cx="2705869" cy="3693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ctr">
                <a:defRPr b="1"/>
              </a:lvl1pPr>
            </a:lstStyle>
            <a:p>
              <a:pPr>
                <a:defRPr b="0">
                  <a:uFillTx/>
                </a:defRPr>
              </a:pPr>
              <a:r>
                <a:rPr sz="2400"/>
                <a:t>Doctrinal Standards</a:t>
              </a:r>
            </a:p>
          </p:txBody>
        </p:sp>
        <p:sp>
          <p:nvSpPr>
            <p:cNvPr id="111" name="Shape 111"/>
            <p:cNvSpPr/>
            <p:nvPr/>
          </p:nvSpPr>
          <p:spPr>
            <a:xfrm>
              <a:off x="0" y="0"/>
              <a:ext cx="5689456" cy="5473562"/>
            </a:xfrm>
            <a:prstGeom prst="ellipse">
              <a:avLst/>
            </a:prstGeom>
            <a:noFill/>
            <a:ln w="38100" cap="flat">
              <a:solidFill>
                <a:srgbClr val="0000FF"/>
              </a:solidFill>
              <a:prstDash val="solid"/>
              <a:round/>
            </a:ln>
            <a:effectLst/>
          </p:spPr>
          <p:txBody>
            <a:bodyPr wrap="square" lIns="45718" tIns="45718" rIns="45718" bIns="45718" numCol="1" anchor="ctr">
              <a:noAutofit/>
            </a:bodyPr>
            <a:lstStyle/>
            <a:p>
              <a:endParaRPr sz="2400"/>
            </a:p>
          </p:txBody>
        </p:sp>
        <p:sp>
          <p:nvSpPr>
            <p:cNvPr id="112" name="Shape 112"/>
            <p:cNvSpPr/>
            <p:nvPr/>
          </p:nvSpPr>
          <p:spPr>
            <a:xfrm>
              <a:off x="2175166" y="103536"/>
              <a:ext cx="1267976" cy="3693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ctr">
                <a:defRPr b="1">
                  <a:solidFill>
                    <a:srgbClr val="FF0000"/>
                  </a:solidFill>
                  <a:uFill>
                    <a:solidFill>
                      <a:srgbClr val="FF0000"/>
                    </a:solidFill>
                  </a:uFill>
                </a:defRPr>
              </a:lvl1pPr>
            </a:lstStyle>
            <a:p>
              <a:pPr>
                <a:defRPr b="0">
                  <a:solidFill>
                    <a:schemeClr val="accent4"/>
                  </a:solidFill>
                  <a:uFillTx/>
                </a:defRPr>
              </a:pPr>
              <a:r>
                <a:rPr sz="2400"/>
                <a:t>Theology</a:t>
              </a:r>
            </a:p>
          </p:txBody>
        </p:sp>
        <p:sp>
          <p:nvSpPr>
            <p:cNvPr id="113" name="Shape 113"/>
            <p:cNvSpPr/>
            <p:nvPr/>
          </p:nvSpPr>
          <p:spPr>
            <a:xfrm>
              <a:off x="1725569" y="4927949"/>
              <a:ext cx="2157642" cy="3693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ctr">
                <a:defRPr b="1"/>
              </a:lvl1pPr>
            </a:lstStyle>
            <a:p>
              <a:pPr>
                <a:defRPr b="0">
                  <a:uFillTx/>
                </a:defRPr>
              </a:pPr>
              <a:r>
                <a:rPr sz="2400"/>
                <a:t>Doctrinal Books</a:t>
              </a:r>
            </a:p>
          </p:txBody>
        </p:sp>
      </p:grpSp>
      <p:sp>
        <p:nvSpPr>
          <p:cNvPr id="115" name="Shape 115"/>
          <p:cNvSpPr/>
          <p:nvPr/>
        </p:nvSpPr>
        <p:spPr>
          <a:xfrm>
            <a:off x="547017" y="805542"/>
            <a:ext cx="2239021" cy="490903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spcBef>
                <a:spcPts val="1000"/>
              </a:spcBef>
              <a:defRPr>
                <a:uFillTx/>
              </a:defRPr>
            </a:pPr>
            <a:r>
              <a:rPr sz="2400" b="1" dirty="0">
                <a:solidFill>
                  <a:srgbClr val="0033CC"/>
                </a:solidFill>
                <a:uFill>
                  <a:solidFill>
                    <a:srgbClr val="0033CC"/>
                  </a:solidFill>
                </a:uFill>
              </a:rPr>
              <a:t>Bible</a:t>
            </a:r>
            <a:r>
              <a:rPr sz="2400" dirty="0"/>
              <a:t>: God’s Inspired Infallible Words</a:t>
            </a:r>
          </a:p>
          <a:p>
            <a:pPr>
              <a:spcBef>
                <a:spcPts val="1000"/>
              </a:spcBef>
              <a:defRPr>
                <a:uFillTx/>
              </a:defRPr>
            </a:pPr>
            <a:r>
              <a:rPr sz="2400" b="1" dirty="0">
                <a:solidFill>
                  <a:srgbClr val="0033CC"/>
                </a:solidFill>
                <a:uFill>
                  <a:solidFill>
                    <a:srgbClr val="0033CC"/>
                  </a:solidFill>
                </a:uFill>
              </a:rPr>
              <a:t>Dogma</a:t>
            </a:r>
            <a:r>
              <a:rPr sz="2400" dirty="0"/>
              <a:t>: Core Doctrines</a:t>
            </a:r>
          </a:p>
          <a:p>
            <a:pPr>
              <a:spcBef>
                <a:spcPts val="1000"/>
              </a:spcBef>
              <a:defRPr>
                <a:uFillTx/>
              </a:defRPr>
            </a:pPr>
            <a:r>
              <a:rPr sz="2400" b="1" dirty="0">
                <a:solidFill>
                  <a:srgbClr val="0033CC"/>
                </a:solidFill>
                <a:uFill>
                  <a:solidFill>
                    <a:srgbClr val="0033CC"/>
                  </a:solidFill>
                </a:uFill>
              </a:rPr>
              <a:t>Doctrines</a:t>
            </a:r>
            <a:r>
              <a:rPr sz="2400" dirty="0"/>
              <a:t>: Truths of God’s Infallible Word</a:t>
            </a:r>
          </a:p>
          <a:p>
            <a:pPr>
              <a:spcBef>
                <a:spcPts val="1000"/>
              </a:spcBef>
              <a:defRPr>
                <a:uFillTx/>
              </a:defRPr>
            </a:pPr>
            <a:r>
              <a:rPr sz="2400" b="1" dirty="0">
                <a:solidFill>
                  <a:srgbClr val="0033CC"/>
                </a:solidFill>
                <a:uFill>
                  <a:solidFill>
                    <a:srgbClr val="0033CC"/>
                  </a:solidFill>
                </a:uFill>
              </a:rPr>
              <a:t>Theology</a:t>
            </a:r>
            <a:r>
              <a:rPr sz="2400" dirty="0"/>
              <a:t>: The study and explanation of Doctrine</a:t>
            </a:r>
          </a:p>
        </p:txBody>
      </p:sp>
      <p:sp>
        <p:nvSpPr>
          <p:cNvPr id="116" name="Shape 116"/>
          <p:cNvSpPr/>
          <p:nvPr/>
        </p:nvSpPr>
        <p:spPr>
          <a:xfrm>
            <a:off x="9567057" y="1179967"/>
            <a:ext cx="2378981" cy="4657681"/>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spcBef>
                <a:spcPts val="1000"/>
              </a:spcBef>
              <a:defRPr>
                <a:uFillTx/>
              </a:defRPr>
            </a:pPr>
            <a:r>
              <a:rPr sz="2800" b="1" dirty="0">
                <a:solidFill>
                  <a:srgbClr val="0033CC"/>
                </a:solidFill>
                <a:uFill>
                  <a:solidFill>
                    <a:srgbClr val="0033CC"/>
                  </a:solidFill>
                </a:uFill>
              </a:rPr>
              <a:t>Creeds</a:t>
            </a:r>
            <a:r>
              <a:rPr sz="2800" dirty="0"/>
              <a:t>: Apostles’ Nicene Athanasian</a:t>
            </a:r>
            <a:endParaRPr lang="en-US" sz="2800" dirty="0"/>
          </a:p>
          <a:p>
            <a:pPr algn="ctr">
              <a:spcBef>
                <a:spcPts val="1000"/>
              </a:spcBef>
              <a:defRPr>
                <a:uFillTx/>
              </a:defRPr>
            </a:pPr>
            <a:endParaRPr sz="2800" dirty="0"/>
          </a:p>
          <a:p>
            <a:pPr algn="ctr">
              <a:spcBef>
                <a:spcPts val="1000"/>
              </a:spcBef>
              <a:defRPr>
                <a:uFillTx/>
              </a:defRPr>
            </a:pPr>
            <a:r>
              <a:rPr sz="2800" b="1" dirty="0">
                <a:solidFill>
                  <a:srgbClr val="0033CC"/>
                </a:solidFill>
                <a:uFill>
                  <a:solidFill>
                    <a:srgbClr val="0033CC"/>
                  </a:solidFill>
                </a:uFill>
              </a:rPr>
              <a:t>Doctrinal Standard</a:t>
            </a:r>
            <a:r>
              <a:rPr sz="2800" dirty="0"/>
              <a:t>: </a:t>
            </a:r>
            <a:r>
              <a:rPr sz="2800" dirty="0" err="1"/>
              <a:t>WestministerBelgic</a:t>
            </a:r>
            <a:r>
              <a:rPr sz="2800" dirty="0"/>
              <a:t> </a:t>
            </a:r>
            <a:r>
              <a:rPr sz="2800" dirty="0" err="1"/>
              <a:t>Heilderberg</a:t>
            </a:r>
            <a:r>
              <a:rPr sz="2800" dirty="0"/>
              <a:t> </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86F20-F50E-3AD3-068C-7B6C8453D9FA}"/>
            </a:ext>
          </a:extLst>
        </p:cNvPr>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CC3A606C-27DA-2F74-E891-0B3CA121381E}"/>
              </a:ext>
            </a:extLst>
          </p:cNvPr>
          <p:cNvPicPr>
            <a:picLocks noGrp="1" noChangeAspect="1"/>
          </p:cNvPicPr>
          <p:nvPr>
            <p:ph sz="half" idx="1"/>
          </p:nvPr>
        </p:nvPicPr>
        <p:blipFill>
          <a:blip r:embed="rId2"/>
          <a:stretch>
            <a:fillRect/>
          </a:stretch>
        </p:blipFill>
        <p:spPr>
          <a:xfrm>
            <a:off x="231223" y="2041071"/>
            <a:ext cx="3009248" cy="2775857"/>
          </a:xfrm>
          <a:prstGeom prst="rect">
            <a:avLst/>
          </a:prstGeom>
          <a:ln w="12700">
            <a:miter lim="400000"/>
          </a:ln>
          <a:extLst>
            <a:ext uri="{C572A759-6A51-4108-AA02-DFA0A04FC94B}">
              <ma14:wrappingTextBoxFlag xmlns="" xmlns:ma14="http://schemas.microsoft.com/office/mac/drawingml/2011/main" val="1"/>
            </a:ext>
          </a:extLst>
        </p:spPr>
      </p:pic>
      <p:sp>
        <p:nvSpPr>
          <p:cNvPr id="6" name="Content Placeholder 5">
            <a:extLst>
              <a:ext uri="{FF2B5EF4-FFF2-40B4-BE49-F238E27FC236}">
                <a16:creationId xmlns:a16="http://schemas.microsoft.com/office/drawing/2014/main" id="{2711C95E-3705-E00B-4D58-FD25B4E96A4C}"/>
              </a:ext>
            </a:extLst>
          </p:cNvPr>
          <p:cNvSpPr>
            <a:spLocks noGrp="1"/>
          </p:cNvSpPr>
          <p:nvPr>
            <p:ph sz="half" idx="2"/>
          </p:nvPr>
        </p:nvSpPr>
        <p:spPr>
          <a:xfrm>
            <a:off x="3450772" y="154204"/>
            <a:ext cx="8390263" cy="6164489"/>
          </a:xfrm>
          <a:ln>
            <a:solidFill>
              <a:schemeClr val="bg1"/>
            </a:solidFill>
          </a:ln>
        </p:spPr>
        <p:txBody>
          <a:bodyPr anchor="ctr"/>
          <a:lstStyle/>
          <a:p>
            <a:pPr marL="0" indent="0">
              <a:buNone/>
            </a:pPr>
            <a:r>
              <a:rPr lang="en-US" sz="2600" dirty="0"/>
              <a:t>Dogma: Dogma refers to an authoritative doctrine or belief that is officially defined and regarded as essential truth by a religious body. In Christianity, dogmas are teachings considered divinely revealed and binding for believers.</a:t>
            </a:r>
          </a:p>
          <a:p>
            <a:pPr lvl="1" indent="-342900">
              <a:buFont typeface="Wingdings" panose="05000000000000000000" pitchFamily="2" charset="2"/>
              <a:buChar char="v"/>
            </a:pPr>
            <a:r>
              <a:rPr lang="en-US" sz="2600" dirty="0"/>
              <a:t>Considered non-negotiable truths</a:t>
            </a:r>
          </a:p>
          <a:p>
            <a:pPr lvl="1" indent="-342900">
              <a:buFont typeface="Wingdings" panose="05000000000000000000" pitchFamily="2" charset="2"/>
              <a:buChar char="v"/>
            </a:pPr>
            <a:r>
              <a:rPr lang="en-US" sz="2600" dirty="0"/>
              <a:t>Formally defined by church authority</a:t>
            </a:r>
          </a:p>
          <a:p>
            <a:pPr lvl="1" indent="-342900">
              <a:buFont typeface="Wingdings" panose="05000000000000000000" pitchFamily="2" charset="2"/>
              <a:buChar char="v"/>
            </a:pPr>
            <a:r>
              <a:rPr lang="en-US" sz="2600" dirty="0"/>
              <a:t>Believed to be rooted in divine revelation</a:t>
            </a:r>
          </a:p>
          <a:p>
            <a:pPr lvl="1" indent="-342900">
              <a:buFont typeface="Wingdings" panose="05000000000000000000" pitchFamily="2" charset="2"/>
              <a:buChar char="v"/>
            </a:pPr>
            <a:r>
              <a:rPr lang="en-US" sz="2600" dirty="0"/>
              <a:t>Essential to orthodox faith</a:t>
            </a:r>
          </a:p>
          <a:p>
            <a:pPr marL="0" indent="0">
              <a:buNone/>
            </a:pPr>
            <a:endParaRPr lang="en-US" sz="1200" dirty="0"/>
          </a:p>
          <a:p>
            <a:r>
              <a:rPr lang="en-US" sz="2600" dirty="0"/>
              <a:t>The </a:t>
            </a:r>
            <a:r>
              <a:rPr lang="en-US" sz="2600" b="1" dirty="0">
                <a:solidFill>
                  <a:srgbClr val="FF0000"/>
                </a:solidFill>
              </a:rPr>
              <a:t>Trinity</a:t>
            </a:r>
            <a:r>
              <a:rPr lang="en-US" sz="2600" dirty="0"/>
              <a:t> (Father, Son, Holy Spirit are one God)</a:t>
            </a:r>
          </a:p>
          <a:p>
            <a:r>
              <a:rPr lang="en-US" sz="2600" dirty="0"/>
              <a:t>The </a:t>
            </a:r>
            <a:r>
              <a:rPr lang="en-US" sz="2600" b="1" dirty="0">
                <a:solidFill>
                  <a:srgbClr val="FF0000"/>
                </a:solidFill>
              </a:rPr>
              <a:t>divinity of Jesus Christ</a:t>
            </a:r>
          </a:p>
          <a:p>
            <a:r>
              <a:rPr lang="en-US" sz="2600" dirty="0"/>
              <a:t> </a:t>
            </a:r>
            <a:r>
              <a:rPr lang="en-US" sz="2600" b="1" dirty="0">
                <a:solidFill>
                  <a:srgbClr val="FF0000"/>
                </a:solidFill>
              </a:rPr>
              <a:t>Salvation by grace</a:t>
            </a:r>
          </a:p>
        </p:txBody>
      </p:sp>
    </p:spTree>
    <p:extLst>
      <p:ext uri="{BB962C8B-B14F-4D97-AF65-F5344CB8AC3E}">
        <p14:creationId xmlns:p14="http://schemas.microsoft.com/office/powerpoint/2010/main" val="3964660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2C779-A672-2E42-F661-627CBBC6BDA7}"/>
              </a:ext>
            </a:extLst>
          </p:cNvPr>
          <p:cNvSpPr>
            <a:spLocks noGrp="1"/>
          </p:cNvSpPr>
          <p:nvPr>
            <p:ph type="title"/>
          </p:nvPr>
        </p:nvSpPr>
        <p:spPr>
          <a:xfrm>
            <a:off x="609600" y="92074"/>
            <a:ext cx="10972800" cy="974726"/>
          </a:xfrm>
        </p:spPr>
        <p:txBody>
          <a:bodyPr/>
          <a:lstStyle/>
          <a:p>
            <a:r>
              <a:rPr lang="en-US" b="1" dirty="0">
                <a:latin typeface="Calibri" panose="020F0502020204030204" pitchFamily="34" charset="0"/>
                <a:ea typeface="Calibri" panose="020F0502020204030204" pitchFamily="34" charset="0"/>
                <a:cs typeface="Calibri" panose="020F0502020204030204" pitchFamily="34" charset="0"/>
              </a:rPr>
              <a:t>Doctrines / Theology</a:t>
            </a:r>
            <a:endParaRPr lang="en-SG"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482F0F0-CF67-9A24-2A03-6CA1ABE5172A}"/>
              </a:ext>
            </a:extLst>
          </p:cNvPr>
          <p:cNvSpPr>
            <a:spLocks noGrp="1"/>
          </p:cNvSpPr>
          <p:nvPr>
            <p:ph sz="half" idx="1"/>
          </p:nvPr>
        </p:nvSpPr>
        <p:spPr>
          <a:xfrm>
            <a:off x="838200" y="1825624"/>
            <a:ext cx="5181600" cy="4662261"/>
          </a:xfrm>
          <a:ln>
            <a:solidFill>
              <a:schemeClr val="bg1"/>
            </a:solidFill>
          </a:ln>
        </p:spPr>
        <p:txBody>
          <a:bodyPr/>
          <a:lstStyle/>
          <a:p>
            <a:pPr marL="0" indent="0" algn="ctr">
              <a:buNone/>
            </a:pPr>
            <a:r>
              <a:rPr lang="en-US" sz="3600" b="1" dirty="0">
                <a:highlight>
                  <a:srgbClr val="FFFF00"/>
                </a:highlight>
                <a:latin typeface="Calibri" panose="020F0502020204030204" pitchFamily="34" charset="0"/>
                <a:ea typeface="Calibri" panose="020F0502020204030204" pitchFamily="34" charset="0"/>
                <a:cs typeface="Calibri" panose="020F0502020204030204" pitchFamily="34" charset="0"/>
              </a:rPr>
              <a:t>Scope of theology</a:t>
            </a:r>
            <a:endParaRPr lang="en-US" b="1"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spcBef>
                <a:spcPts val="0"/>
              </a:spcBef>
            </a:pPr>
            <a:endParaRPr lang="en-US" sz="2800" dirty="0">
              <a:latin typeface="Calibri" panose="020F0502020204030204" pitchFamily="34" charset="0"/>
              <a:ea typeface="Calibri" panose="020F0502020204030204" pitchFamily="34" charset="0"/>
              <a:cs typeface="Calibri" panose="020F0502020204030204" pitchFamily="34" charset="0"/>
            </a:endParaRPr>
          </a:p>
          <a:p>
            <a:pPr>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The nature and attributes of God</a:t>
            </a:r>
          </a:p>
          <a:p>
            <a:pPr>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Creation and humanity</a:t>
            </a:r>
          </a:p>
          <a:p>
            <a:pPr>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Sin and salvation</a:t>
            </a:r>
          </a:p>
          <a:p>
            <a:pPr>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Christ and His work</a:t>
            </a:r>
          </a:p>
          <a:p>
            <a:pPr>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The Holy Spirit</a:t>
            </a:r>
          </a:p>
          <a:p>
            <a:pPr>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The Church</a:t>
            </a:r>
          </a:p>
          <a:p>
            <a:pPr>
              <a:spcBef>
                <a:spcPts val="0"/>
              </a:spcBef>
            </a:pPr>
            <a:r>
              <a:rPr lang="en-US" sz="2800" dirty="0">
                <a:latin typeface="Calibri" panose="020F0502020204030204" pitchFamily="34" charset="0"/>
                <a:ea typeface="Calibri" panose="020F0502020204030204" pitchFamily="34" charset="0"/>
                <a:cs typeface="Calibri" panose="020F0502020204030204" pitchFamily="34" charset="0"/>
              </a:rPr>
              <a:t>Last things (end times)</a:t>
            </a:r>
            <a:endParaRPr lang="en-SG" sz="2800" dirty="0">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D8BF8C97-F02E-0EA3-B7FB-097266ADE836}"/>
              </a:ext>
            </a:extLst>
          </p:cNvPr>
          <p:cNvSpPr>
            <a:spLocks noGrp="1"/>
          </p:cNvSpPr>
          <p:nvPr>
            <p:ph sz="half" idx="2"/>
          </p:nvPr>
        </p:nvSpPr>
        <p:spPr>
          <a:xfrm>
            <a:off x="6259285" y="1833334"/>
            <a:ext cx="5181600" cy="4351338"/>
          </a:xfrm>
          <a:ln>
            <a:solidFill>
              <a:schemeClr val="bg1"/>
            </a:solidFill>
          </a:ln>
        </p:spPr>
        <p:txBody>
          <a:bodyPr/>
          <a:lstStyle/>
          <a:p>
            <a:pPr marL="0" indent="0" algn="ctr">
              <a:buNone/>
            </a:pPr>
            <a:r>
              <a:rPr lang="en-US" sz="3600" b="1" dirty="0">
                <a:highlight>
                  <a:srgbClr val="FFFF00"/>
                </a:highlight>
                <a:latin typeface="Calibri" panose="020F0502020204030204" pitchFamily="34" charset="0"/>
                <a:ea typeface="Calibri" panose="020F0502020204030204" pitchFamily="34" charset="0"/>
                <a:cs typeface="Calibri" panose="020F0502020204030204" pitchFamily="34" charset="0"/>
              </a:rPr>
              <a:t>Christian doctrines</a:t>
            </a:r>
          </a:p>
          <a:p>
            <a:pPr marL="0" indent="0">
              <a:buNone/>
            </a:pPr>
            <a:endParaRPr lang="en-US" sz="1800" dirty="0">
              <a:latin typeface="Calibri" panose="020F0502020204030204" pitchFamily="34" charset="0"/>
              <a:ea typeface="Calibri" panose="020F0502020204030204" pitchFamily="34" charset="0"/>
              <a:cs typeface="Calibri" panose="020F0502020204030204" pitchFamily="34" charset="0"/>
            </a:endParaRPr>
          </a:p>
          <a:p>
            <a:pPr>
              <a:spcBef>
                <a:spcPts val="0"/>
              </a:spcBef>
            </a:pPr>
            <a:r>
              <a:rPr lang="en-US" dirty="0">
                <a:latin typeface="Calibri" panose="020F0502020204030204" pitchFamily="34" charset="0"/>
                <a:ea typeface="Calibri" panose="020F0502020204030204" pitchFamily="34" charset="0"/>
                <a:cs typeface="Calibri" panose="020F0502020204030204" pitchFamily="34" charset="0"/>
              </a:rPr>
              <a:t>The Trinity</a:t>
            </a:r>
          </a:p>
          <a:p>
            <a:pPr>
              <a:spcBef>
                <a:spcPts val="0"/>
              </a:spcBef>
            </a:pPr>
            <a:r>
              <a:rPr lang="en-US" dirty="0">
                <a:latin typeface="Calibri" panose="020F0502020204030204" pitchFamily="34" charset="0"/>
                <a:ea typeface="Calibri" panose="020F0502020204030204" pitchFamily="34" charset="0"/>
                <a:cs typeface="Calibri" panose="020F0502020204030204" pitchFamily="34" charset="0"/>
              </a:rPr>
              <a:t>Salvation by grace through faith</a:t>
            </a:r>
          </a:p>
          <a:p>
            <a:pPr>
              <a:spcBef>
                <a:spcPts val="0"/>
              </a:spcBef>
            </a:pPr>
            <a:r>
              <a:rPr lang="en-US" dirty="0">
                <a:latin typeface="Calibri" panose="020F0502020204030204" pitchFamily="34" charset="0"/>
                <a:ea typeface="Calibri" panose="020F0502020204030204" pitchFamily="34" charset="0"/>
                <a:cs typeface="Calibri" panose="020F0502020204030204" pitchFamily="34" charset="0"/>
              </a:rPr>
              <a:t>The resurrection of Christ</a:t>
            </a:r>
          </a:p>
          <a:p>
            <a:pPr>
              <a:spcBef>
                <a:spcPts val="0"/>
              </a:spcBef>
            </a:pPr>
            <a:r>
              <a:rPr lang="en-US" dirty="0">
                <a:latin typeface="Calibri" panose="020F0502020204030204" pitchFamily="34" charset="0"/>
                <a:ea typeface="Calibri" panose="020F0502020204030204" pitchFamily="34" charset="0"/>
                <a:cs typeface="Calibri" panose="020F0502020204030204" pitchFamily="34" charset="0"/>
              </a:rPr>
              <a:t>The authority of Scripture</a:t>
            </a:r>
            <a:endParaRPr lang="en-SG"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0138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13F275-1D32-9C79-A0EB-B502E956C79C}"/>
              </a:ext>
            </a:extLst>
          </p:cNvPr>
          <p:cNvSpPr>
            <a:spLocks noGrp="1"/>
          </p:cNvSpPr>
          <p:nvPr>
            <p:ph sz="half" idx="1"/>
          </p:nvPr>
        </p:nvSpPr>
        <p:spPr>
          <a:xfrm>
            <a:off x="533401" y="910102"/>
            <a:ext cx="5181600" cy="4128861"/>
          </a:xfrm>
          <a:ln>
            <a:solidFill>
              <a:schemeClr val="bg1"/>
            </a:solidFill>
          </a:ln>
        </p:spPr>
        <p:txBody>
          <a:bodyPr/>
          <a:lstStyle/>
          <a:p>
            <a:pPr marL="0" indent="0" algn="ctr">
              <a:buNone/>
            </a:pPr>
            <a:r>
              <a:rPr lang="en-US" b="1" dirty="0"/>
              <a:t>How They Work Together</a:t>
            </a:r>
          </a:p>
          <a:p>
            <a:pPr marL="0" indent="0">
              <a:buNone/>
            </a:pPr>
            <a:endParaRPr lang="en-US" sz="2800" dirty="0"/>
          </a:p>
          <a:p>
            <a:pPr marL="514350" indent="-514350">
              <a:buAutoNum type="arabicPeriod"/>
            </a:pPr>
            <a:r>
              <a:rPr lang="en-US" sz="2800" dirty="0"/>
              <a:t>Christians study Scripture → </a:t>
            </a:r>
            <a:r>
              <a:rPr lang="en-US" sz="2800" b="1" dirty="0">
                <a:highlight>
                  <a:srgbClr val="FFFF00"/>
                </a:highlight>
              </a:rPr>
              <a:t>Theology</a:t>
            </a:r>
          </a:p>
          <a:p>
            <a:pPr marL="514350" indent="-514350">
              <a:buAutoNum type="arabicPeriod"/>
            </a:pPr>
            <a:r>
              <a:rPr lang="en-US" sz="2800" dirty="0"/>
              <a:t>The Church clarifies truth → </a:t>
            </a:r>
            <a:r>
              <a:rPr lang="en-US" sz="2800" b="1" dirty="0">
                <a:highlight>
                  <a:srgbClr val="FFFF00"/>
                </a:highlight>
              </a:rPr>
              <a:t>Doctrine</a:t>
            </a:r>
          </a:p>
          <a:p>
            <a:pPr marL="514350" indent="-514350">
              <a:buAutoNum type="arabicPeriod"/>
            </a:pPr>
            <a:r>
              <a:rPr lang="en-US" sz="2800" dirty="0"/>
              <a:t>Doctrine guides believers → shapes faith and practice</a:t>
            </a:r>
            <a:endParaRPr lang="en-SG" sz="2800" dirty="0"/>
          </a:p>
        </p:txBody>
      </p:sp>
      <p:sp>
        <p:nvSpPr>
          <p:cNvPr id="4" name="Content Placeholder 3">
            <a:extLst>
              <a:ext uri="{FF2B5EF4-FFF2-40B4-BE49-F238E27FC236}">
                <a16:creationId xmlns:a16="http://schemas.microsoft.com/office/drawing/2014/main" id="{5FC839AA-BC7F-2777-56C3-A7B90EE0DCE6}"/>
              </a:ext>
            </a:extLst>
          </p:cNvPr>
          <p:cNvSpPr>
            <a:spLocks noGrp="1"/>
          </p:cNvSpPr>
          <p:nvPr>
            <p:ph sz="half" idx="2"/>
          </p:nvPr>
        </p:nvSpPr>
        <p:spPr>
          <a:xfrm>
            <a:off x="6096000" y="910102"/>
            <a:ext cx="5181600" cy="4128861"/>
          </a:xfrm>
          <a:ln>
            <a:solidFill>
              <a:schemeClr val="bg1"/>
            </a:solidFill>
          </a:ln>
        </p:spPr>
        <p:txBody>
          <a:bodyPr/>
          <a:lstStyle/>
          <a:p>
            <a:pPr marL="0" indent="0" algn="ctr">
              <a:buNone/>
            </a:pPr>
            <a:r>
              <a:rPr lang="en-US" b="1" dirty="0"/>
              <a:t>Illustration</a:t>
            </a:r>
          </a:p>
          <a:p>
            <a:pPr marL="0" indent="0" algn="ctr">
              <a:buNone/>
            </a:pPr>
            <a:endParaRPr lang="en-US" b="1" dirty="0"/>
          </a:p>
          <a:p>
            <a:pPr lvl="1">
              <a:buFont typeface="Wingdings" panose="05000000000000000000" pitchFamily="2" charset="2"/>
              <a:buChar char="q"/>
            </a:pPr>
            <a:r>
              <a:rPr lang="en-US" sz="3600"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Theology asks: Who is Jesus?</a:t>
            </a:r>
          </a:p>
          <a:p>
            <a:pPr marL="457200" lvl="1" indent="0">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lvl="1">
              <a:buFont typeface="Wingdings" panose="05000000000000000000" pitchFamily="2" charset="2"/>
              <a:buChar char="q"/>
            </a:pPr>
            <a:r>
              <a:rPr lang="en-US" dirty="0">
                <a:latin typeface="Calibri" panose="020F0502020204030204" pitchFamily="34" charset="0"/>
                <a:ea typeface="Calibri" panose="020F0502020204030204" pitchFamily="34" charset="0"/>
                <a:cs typeface="Calibri" panose="020F0502020204030204" pitchFamily="34" charset="0"/>
              </a:rPr>
              <a:t> Doctrine answers: Jesus is fully God and fully man</a:t>
            </a:r>
            <a:endParaRPr lang="en-SG" dirty="0">
              <a:latin typeface="Calibri" panose="020F0502020204030204" pitchFamily="34" charset="0"/>
              <a:ea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5FD9B72B-5151-0747-7EF5-E5F74BB94E8D}"/>
              </a:ext>
            </a:extLst>
          </p:cNvPr>
          <p:cNvSpPr>
            <a:spLocks noGrp="1"/>
          </p:cNvSpPr>
          <p:nvPr>
            <p:ph type="title"/>
          </p:nvPr>
        </p:nvSpPr>
        <p:spPr>
          <a:xfrm>
            <a:off x="533401" y="-17905"/>
            <a:ext cx="10972800" cy="920297"/>
          </a:xfrm>
        </p:spPr>
        <p:txBody>
          <a:bodyPr/>
          <a:lstStyle/>
          <a:p>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Doctrines / Theology</a:t>
            </a:r>
            <a:endParaRPr lang="en-SG"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62AECC5-BD66-D72B-FD6F-24919751B1E7}"/>
              </a:ext>
            </a:extLst>
          </p:cNvPr>
          <p:cNvSpPr txBox="1"/>
          <p:nvPr/>
        </p:nvSpPr>
        <p:spPr>
          <a:xfrm>
            <a:off x="2106387" y="5532401"/>
            <a:ext cx="7826828" cy="83099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chemeClr val="accent3"/>
                </a:solidFill>
                <a:effectLst/>
                <a:uFill>
                  <a:solidFill>
                    <a:schemeClr val="accent4"/>
                  </a:solidFill>
                </a:uFill>
                <a:latin typeface="Arial"/>
                <a:ea typeface="Arial"/>
                <a:cs typeface="Arial"/>
                <a:sym typeface="Arial"/>
              </a:rPr>
              <a:t>Theology = the study of God.</a:t>
            </a:r>
          </a:p>
          <a:p>
            <a:pPr marL="0" marR="0" indent="0" algn="ctr" defTabSz="9144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chemeClr val="accent3"/>
                </a:solidFill>
                <a:effectLst/>
                <a:uFill>
                  <a:solidFill>
                    <a:schemeClr val="accent4"/>
                  </a:solidFill>
                </a:uFill>
                <a:latin typeface="Arial"/>
                <a:ea typeface="Arial"/>
                <a:cs typeface="Arial"/>
                <a:sym typeface="Arial"/>
              </a:rPr>
              <a:t>Doctrine = the teachings that come from that study.</a:t>
            </a:r>
            <a:endParaRPr kumimoji="0" lang="en-SG" sz="2400" b="1" i="0" u="none" strike="noStrike" cap="none" spc="0" normalizeH="0" baseline="0" dirty="0">
              <a:ln>
                <a:noFill/>
              </a:ln>
              <a:solidFill>
                <a:schemeClr val="accent3"/>
              </a:solidFill>
              <a:effectLst/>
              <a:uFill>
                <a:solidFill>
                  <a:schemeClr val="accent4"/>
                </a:solidFill>
              </a:uFill>
              <a:latin typeface="Arial"/>
              <a:ea typeface="Arial"/>
              <a:cs typeface="Arial"/>
              <a:sym typeface="Arial"/>
            </a:endParaRPr>
          </a:p>
        </p:txBody>
      </p:sp>
    </p:spTree>
    <p:extLst>
      <p:ext uri="{BB962C8B-B14F-4D97-AF65-F5344CB8AC3E}">
        <p14:creationId xmlns:p14="http://schemas.microsoft.com/office/powerpoint/2010/main" val="2315303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p:cNvSpPr>
          <p:nvPr>
            <p:ph type="title"/>
          </p:nvPr>
        </p:nvSpPr>
        <p:spPr>
          <a:xfrm>
            <a:off x="1556658" y="78696"/>
            <a:ext cx="8523514" cy="1173162"/>
          </a:xfrm>
          <a:prstGeom prst="rect">
            <a:avLst/>
          </a:prstGeom>
          <a:ln w="38100">
            <a:solidFill>
              <a:srgbClr val="FF0000"/>
            </a:solidFill>
            <a:round/>
          </a:ln>
        </p:spPr>
        <p:txBody>
          <a:bodyPr lIns="0" tIns="0" rIns="0" bIns="0" anchor="ctr">
            <a:normAutofit/>
          </a:bodyPr>
          <a:lstStyle/>
          <a:p>
            <a:pPr>
              <a:defRPr sz="1800">
                <a:uFillTx/>
              </a:defRPr>
            </a:pPr>
            <a:r>
              <a:rPr sz="4000" b="1" dirty="0">
                <a:latin typeface="Calibri" panose="020F0502020204030204" pitchFamily="34" charset="0"/>
                <a:ea typeface="Calibri" panose="020F0502020204030204" pitchFamily="34" charset="0"/>
                <a:cs typeface="Calibri" panose="020F0502020204030204" pitchFamily="34" charset="0"/>
              </a:rPr>
              <a:t>Systematic Theology</a:t>
            </a:r>
          </a:p>
        </p:txBody>
      </p:sp>
      <p:sp>
        <p:nvSpPr>
          <p:cNvPr id="119" name="Shape 119"/>
          <p:cNvSpPr>
            <a:spLocks noGrp="1"/>
          </p:cNvSpPr>
          <p:nvPr>
            <p:ph type="body" idx="1"/>
          </p:nvPr>
        </p:nvSpPr>
        <p:spPr>
          <a:xfrm>
            <a:off x="326572" y="1589315"/>
            <a:ext cx="6858000" cy="4844142"/>
          </a:xfrm>
          <a:prstGeom prst="rect">
            <a:avLst/>
          </a:prstGeom>
          <a:ln w="38100">
            <a:solidFill>
              <a:schemeClr val="accent4"/>
            </a:solidFill>
            <a:round/>
          </a:ln>
        </p:spPr>
        <p:txBody>
          <a:bodyPr lIns="0" tIns="0" rIns="0" bIns="0" anchor="ctr">
            <a:normAutofit/>
          </a:bodyPr>
          <a:lstStyle/>
          <a:p>
            <a:pPr>
              <a:lnSpc>
                <a:spcPct val="80000"/>
              </a:lnSpc>
              <a:spcBef>
                <a:spcPts val="600"/>
              </a:spcBef>
              <a:buFont typeface="Wingdings" panose="05000000000000000000" pitchFamily="2" charset="2"/>
              <a:buChar char="q"/>
              <a:defRPr sz="1800">
                <a:uFillTx/>
              </a:defRPr>
            </a:pPr>
            <a:r>
              <a:rPr sz="2800" dirty="0" err="1">
                <a:latin typeface="Calibri" panose="020F0502020204030204" pitchFamily="34" charset="0"/>
                <a:ea typeface="Calibri" panose="020F0502020204030204" pitchFamily="34" charset="0"/>
                <a:cs typeface="Calibri" panose="020F0502020204030204" pitchFamily="34" charset="0"/>
              </a:rPr>
              <a:t>Paterology</a:t>
            </a:r>
            <a:r>
              <a:rPr sz="2800" dirty="0">
                <a:latin typeface="Calibri" panose="020F0502020204030204" pitchFamily="34" charset="0"/>
                <a:ea typeface="Calibri" panose="020F0502020204030204" pitchFamily="34" charset="0"/>
                <a:cs typeface="Calibri" panose="020F0502020204030204" pitchFamily="34" charset="0"/>
              </a:rPr>
              <a:t>: God the Father</a:t>
            </a:r>
          </a:p>
          <a:p>
            <a:pPr>
              <a:lnSpc>
                <a:spcPct val="80000"/>
              </a:lnSpc>
              <a:spcBef>
                <a:spcPts val="600"/>
              </a:spcBef>
              <a:buFont typeface="Wingdings" panose="05000000000000000000" pitchFamily="2" charset="2"/>
              <a:buChar char="q"/>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Christology: God the Son</a:t>
            </a:r>
          </a:p>
          <a:p>
            <a:pPr>
              <a:lnSpc>
                <a:spcPct val="80000"/>
              </a:lnSpc>
              <a:spcBef>
                <a:spcPts val="600"/>
              </a:spcBef>
              <a:buFont typeface="Wingdings" panose="05000000000000000000" pitchFamily="2" charset="2"/>
              <a:buChar char="q"/>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Pneumatology: God the Holy Spirit</a:t>
            </a:r>
          </a:p>
          <a:p>
            <a:pPr>
              <a:lnSpc>
                <a:spcPct val="80000"/>
              </a:lnSpc>
              <a:spcBef>
                <a:spcPts val="600"/>
              </a:spcBef>
              <a:buClr>
                <a:srgbClr val="0033CC"/>
              </a:buClr>
              <a:buFont typeface="Wingdings" panose="05000000000000000000" pitchFamily="2" charset="2"/>
              <a:buChar char="q"/>
              <a:defRPr sz="1800">
                <a:uFillTx/>
              </a:defRPr>
            </a:pPr>
            <a:r>
              <a:rPr sz="2800" dirty="0" err="1">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Biblilogy</a:t>
            </a:r>
            <a:r>
              <a:rPr sz="2800"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 &amp; Hermeneutics: Study of the Bible</a:t>
            </a:r>
          </a:p>
          <a:p>
            <a:pPr>
              <a:lnSpc>
                <a:spcPct val="80000"/>
              </a:lnSpc>
              <a:spcBef>
                <a:spcPts val="600"/>
              </a:spcBef>
              <a:buFont typeface="Wingdings" panose="05000000000000000000" pitchFamily="2" charset="2"/>
              <a:buChar char="q"/>
              <a:defRPr sz="1800">
                <a:uFillTx/>
              </a:defRPr>
            </a:pPr>
            <a:r>
              <a:rP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Soteriology</a:t>
            </a:r>
            <a:r>
              <a:rPr sz="2800" dirty="0">
                <a:latin typeface="Calibri" panose="020F0502020204030204" pitchFamily="34" charset="0"/>
                <a:ea typeface="Calibri" panose="020F0502020204030204" pitchFamily="34" charset="0"/>
                <a:cs typeface="Calibri" panose="020F0502020204030204" pitchFamily="34" charset="0"/>
              </a:rPr>
              <a:t>: Study on Salvation</a:t>
            </a:r>
          </a:p>
          <a:p>
            <a:pPr>
              <a:lnSpc>
                <a:spcPct val="80000"/>
              </a:lnSpc>
              <a:spcBef>
                <a:spcPts val="600"/>
              </a:spcBef>
              <a:buFont typeface="Wingdings" panose="05000000000000000000" pitchFamily="2" charset="2"/>
              <a:buChar char="q"/>
              <a:defRPr sz="1800">
                <a:uFillTx/>
              </a:defRPr>
            </a:pPr>
            <a:r>
              <a:rP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Ecclesiology</a:t>
            </a:r>
            <a:r>
              <a:rPr sz="2800" dirty="0">
                <a:latin typeface="Calibri" panose="020F0502020204030204" pitchFamily="34" charset="0"/>
                <a:ea typeface="Calibri" panose="020F0502020204030204" pitchFamily="34" charset="0"/>
                <a:cs typeface="Calibri" panose="020F0502020204030204" pitchFamily="34" charset="0"/>
              </a:rPr>
              <a:t>: Study of the Church</a:t>
            </a:r>
          </a:p>
          <a:p>
            <a:pPr>
              <a:lnSpc>
                <a:spcPct val="80000"/>
              </a:lnSpc>
              <a:spcBef>
                <a:spcPts val="600"/>
              </a:spcBef>
              <a:buFont typeface="Wingdings" panose="05000000000000000000" pitchFamily="2" charset="2"/>
              <a:buChar char="q"/>
              <a:defRPr sz="1800">
                <a:uFillTx/>
              </a:defRPr>
            </a:pPr>
            <a:r>
              <a:rP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Eschatology</a:t>
            </a:r>
            <a:r>
              <a:rPr sz="2800" dirty="0">
                <a:latin typeface="Calibri" panose="020F0502020204030204" pitchFamily="34" charset="0"/>
                <a:ea typeface="Calibri" panose="020F0502020204030204" pitchFamily="34" charset="0"/>
                <a:cs typeface="Calibri" panose="020F0502020204030204" pitchFamily="34" charset="0"/>
              </a:rPr>
              <a:t>: Study of end times</a:t>
            </a:r>
          </a:p>
          <a:p>
            <a:pPr>
              <a:lnSpc>
                <a:spcPct val="80000"/>
              </a:lnSpc>
              <a:spcBef>
                <a:spcPts val="600"/>
              </a:spcBef>
              <a:buFont typeface="Wingdings" panose="05000000000000000000" pitchFamily="2" charset="2"/>
              <a:buChar char="q"/>
              <a:defRPr sz="1800">
                <a:uFillTx/>
              </a:defRPr>
            </a:pPr>
            <a:r>
              <a:rPr sz="2800" dirty="0" err="1">
                <a:latin typeface="Calibri" panose="020F0502020204030204" pitchFamily="34" charset="0"/>
                <a:ea typeface="Calibri" panose="020F0502020204030204" pitchFamily="34" charset="0"/>
                <a:cs typeface="Calibri" panose="020F0502020204030204" pitchFamily="34" charset="0"/>
              </a:rPr>
              <a:t>Angelogy</a:t>
            </a:r>
            <a:r>
              <a:rPr sz="2800" dirty="0">
                <a:latin typeface="Calibri" panose="020F0502020204030204" pitchFamily="34" charset="0"/>
                <a:ea typeface="Calibri" panose="020F0502020204030204" pitchFamily="34" charset="0"/>
                <a:cs typeface="Calibri" panose="020F0502020204030204" pitchFamily="34" charset="0"/>
              </a:rPr>
              <a:t>: Study of Angel</a:t>
            </a:r>
          </a:p>
          <a:p>
            <a:pPr>
              <a:lnSpc>
                <a:spcPct val="80000"/>
              </a:lnSpc>
              <a:spcBef>
                <a:spcPts val="600"/>
              </a:spcBef>
              <a:buFont typeface="Wingdings" panose="05000000000000000000" pitchFamily="2" charset="2"/>
              <a:buChar char="q"/>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Anthropology: Study of Human</a:t>
            </a:r>
          </a:p>
          <a:p>
            <a:pPr>
              <a:lnSpc>
                <a:spcPct val="80000"/>
              </a:lnSpc>
              <a:spcBef>
                <a:spcPts val="600"/>
              </a:spcBef>
              <a:buFont typeface="Wingdings" panose="05000000000000000000" pitchFamily="2" charset="2"/>
              <a:buChar char="q"/>
              <a:defRPr sz="1800">
                <a:uFillTx/>
              </a:defRPr>
            </a:pPr>
            <a:r>
              <a:rPr sz="2800" dirty="0" err="1">
                <a:latin typeface="Calibri" panose="020F0502020204030204" pitchFamily="34" charset="0"/>
                <a:ea typeface="Calibri" panose="020F0502020204030204" pitchFamily="34" charset="0"/>
                <a:cs typeface="Calibri" panose="020F0502020204030204" pitchFamily="34" charset="0"/>
              </a:rPr>
              <a:t>Harmatiology</a:t>
            </a:r>
            <a:r>
              <a:rPr sz="2800" dirty="0">
                <a:latin typeface="Calibri" panose="020F0502020204030204" pitchFamily="34" charset="0"/>
                <a:ea typeface="Calibri" panose="020F0502020204030204" pitchFamily="34" charset="0"/>
                <a:cs typeface="Calibri" panose="020F0502020204030204" pitchFamily="34" charset="0"/>
              </a:rPr>
              <a:t>: Study of Sin</a:t>
            </a:r>
          </a:p>
        </p:txBody>
      </p:sp>
      <p:pic>
        <p:nvPicPr>
          <p:cNvPr id="2" name="Picture 1">
            <a:extLst>
              <a:ext uri="{FF2B5EF4-FFF2-40B4-BE49-F238E27FC236}">
                <a16:creationId xmlns:a16="http://schemas.microsoft.com/office/drawing/2014/main" id="{8B7BB8A8-804E-199A-D412-17B7460972C2}"/>
              </a:ext>
            </a:extLst>
          </p:cNvPr>
          <p:cNvPicPr>
            <a:picLocks noChangeAspect="1"/>
          </p:cNvPicPr>
          <p:nvPr/>
        </p:nvPicPr>
        <p:blipFill>
          <a:blip r:embed="rId2"/>
          <a:stretch>
            <a:fillRect/>
          </a:stretch>
        </p:blipFill>
        <p:spPr>
          <a:xfrm>
            <a:off x="7837715" y="2104548"/>
            <a:ext cx="4134792" cy="3109708"/>
          </a:xfrm>
          <a:prstGeom prst="roundRect">
            <a:avLst/>
          </a:prstGeom>
        </p:spPr>
      </p:pic>
    </p:spTree>
    <p:extLst>
      <p:ext uri="{BB962C8B-B14F-4D97-AF65-F5344CB8AC3E}">
        <p14:creationId xmlns:p14="http://schemas.microsoft.com/office/powerpoint/2010/main" val="67963211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age1.png"/>
          <p:cNvPicPr>
            <a:picLocks noChangeAspect="1"/>
          </p:cNvPicPr>
          <p:nvPr/>
        </p:nvPicPr>
        <p:blipFill>
          <a:blip r:embed="rId2"/>
          <a:stretch>
            <a:fillRect/>
          </a:stretch>
        </p:blipFill>
        <p:spPr>
          <a:xfrm>
            <a:off x="752701" y="769776"/>
            <a:ext cx="10448699" cy="6088224"/>
          </a:xfrm>
          <a:prstGeom prst="rect">
            <a:avLst/>
          </a:prstGeom>
          <a:ln w="12700">
            <a:miter lim="400000"/>
          </a:ln>
        </p:spPr>
      </p:pic>
      <p:sp>
        <p:nvSpPr>
          <p:cNvPr id="2" name="TextBox 1">
            <a:extLst>
              <a:ext uri="{FF2B5EF4-FFF2-40B4-BE49-F238E27FC236}">
                <a16:creationId xmlns:a16="http://schemas.microsoft.com/office/drawing/2014/main" id="{0AD5C98D-8B58-B4D1-B2A8-3F47DACDDF63}"/>
              </a:ext>
            </a:extLst>
          </p:cNvPr>
          <p:cNvSpPr txBox="1"/>
          <p:nvPr/>
        </p:nvSpPr>
        <p:spPr>
          <a:xfrm>
            <a:off x="3004457" y="157819"/>
            <a:ext cx="7021286" cy="5847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accent4"/>
                </a:solidFill>
                <a:effectLst/>
                <a:uFill>
                  <a:solidFill>
                    <a:schemeClr val="accent4"/>
                  </a:solidFill>
                </a:uFill>
                <a:latin typeface="Aptos Black" panose="020F0502020204030204" pitchFamily="34" charset="0"/>
                <a:sym typeface="Arial"/>
              </a:rPr>
              <a:t>BIBLIOLOGY AND HERMENEUTICS</a:t>
            </a:r>
            <a:endParaRPr kumimoji="0" lang="en-SG" sz="3200" b="0" i="0" u="none" strike="noStrike" cap="none" spc="0" normalizeH="0" baseline="0" dirty="0">
              <a:ln>
                <a:noFill/>
              </a:ln>
              <a:solidFill>
                <a:schemeClr val="accent4"/>
              </a:solidFill>
              <a:effectLst/>
              <a:uFill>
                <a:solidFill>
                  <a:schemeClr val="accent4"/>
                </a:solidFill>
              </a:uFill>
              <a:latin typeface="Aptos Black" panose="020F0502020204030204" pitchFamily="34" charset="0"/>
              <a:sym typeface="Arial"/>
            </a:endParaRPr>
          </a:p>
        </p:txBody>
      </p:sp>
    </p:spTree>
    <p:extLst>
      <p:ext uri="{BB962C8B-B14F-4D97-AF65-F5344CB8AC3E}">
        <p14:creationId xmlns:p14="http://schemas.microsoft.com/office/powerpoint/2010/main" val="97900949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body" idx="1"/>
          </p:nvPr>
        </p:nvSpPr>
        <p:spPr>
          <a:xfrm>
            <a:off x="457200" y="1628776"/>
            <a:ext cx="10907485" cy="4525963"/>
          </a:xfrm>
          <a:prstGeom prst="rect">
            <a:avLst/>
          </a:prstGeom>
          <a:ln w="22225">
            <a:solidFill>
              <a:srgbClr val="FF0000"/>
            </a:solidFill>
            <a:round/>
          </a:ln>
        </p:spPr>
        <p:txBody>
          <a:bodyPr lIns="0" tIns="0" rIns="0" bIns="0">
            <a:normAutofit fontScale="92500" lnSpcReduction="20000"/>
          </a:bodyPr>
          <a:lstStyle/>
          <a:p>
            <a:pPr marL="238124" indent="-238124">
              <a:lnSpc>
                <a:spcPct val="90000"/>
              </a:lnSpc>
              <a:spcBef>
                <a:spcPts val="400"/>
              </a:spcBef>
              <a:defRPr sz="1800">
                <a:uFillTx/>
              </a:defRPr>
            </a:pPr>
            <a:endParaRPr lang="en-US" sz="2800" b="1" dirty="0"/>
          </a:p>
          <a:p>
            <a:pPr marL="238124" indent="-238124">
              <a:lnSpc>
                <a:spcPct val="110000"/>
              </a:lnSpc>
              <a:spcBef>
                <a:spcPts val="0"/>
              </a:spcBef>
              <a:defRPr sz="1800">
                <a:uFillTx/>
              </a:defRPr>
            </a:pPr>
            <a:r>
              <a:rPr sz="2800" b="1" dirty="0"/>
              <a:t>To Confess</a:t>
            </a:r>
            <a:r>
              <a:rPr sz="2800" dirty="0"/>
              <a:t>: "What do you believe?" A well-written creedal statement is a helpful tool for summarizing and communicating the truths (doctrines) of Scripture to others, especially the most central truths (dogmas).</a:t>
            </a:r>
          </a:p>
          <a:p>
            <a:pPr>
              <a:lnSpc>
                <a:spcPct val="110000"/>
              </a:lnSpc>
              <a:spcBef>
                <a:spcPts val="0"/>
              </a:spcBef>
              <a:defRPr sz="1800">
                <a:uFillTx/>
              </a:defRPr>
            </a:pPr>
            <a:endParaRPr sz="2800" dirty="0"/>
          </a:p>
          <a:p>
            <a:pPr marL="238124" indent="-238124">
              <a:lnSpc>
                <a:spcPct val="110000"/>
              </a:lnSpc>
              <a:spcBef>
                <a:spcPts val="0"/>
              </a:spcBef>
              <a:buClr>
                <a:srgbClr val="0033CC"/>
              </a:buClr>
              <a:defRPr sz="1800">
                <a:uFillTx/>
              </a:defRPr>
            </a:pPr>
            <a:r>
              <a:rPr sz="2800" b="1" dirty="0">
                <a:solidFill>
                  <a:srgbClr val="0033CC"/>
                </a:solidFill>
                <a:uFill>
                  <a:solidFill>
                    <a:srgbClr val="0033CC"/>
                  </a:solidFill>
                </a:uFill>
              </a:rPr>
              <a:t>To Instruct</a:t>
            </a:r>
            <a:r>
              <a:rPr sz="2800" dirty="0">
                <a:solidFill>
                  <a:srgbClr val="0033CC"/>
                </a:solidFill>
                <a:uFill>
                  <a:solidFill>
                    <a:srgbClr val="0033CC"/>
                  </a:solidFill>
                </a:uFill>
              </a:rPr>
              <a:t>: Church symbols compile, systematize, and summarize all scriptural references pertaining to a certain doctrine. As such, they serve as helpful, instructional tools for teaching others.</a:t>
            </a:r>
            <a:r>
              <a:rPr sz="2800" dirty="0"/>
              <a:t> </a:t>
            </a:r>
          </a:p>
          <a:p>
            <a:pPr>
              <a:lnSpc>
                <a:spcPct val="110000"/>
              </a:lnSpc>
              <a:spcBef>
                <a:spcPts val="0"/>
              </a:spcBef>
              <a:buSzTx/>
              <a:buNone/>
              <a:defRPr sz="1800">
                <a:uFillTx/>
              </a:defRPr>
            </a:pPr>
            <a:r>
              <a:rPr sz="2800" dirty="0"/>
              <a:t> </a:t>
            </a:r>
          </a:p>
          <a:p>
            <a:pPr marL="238124" indent="-238124">
              <a:lnSpc>
                <a:spcPct val="110000"/>
              </a:lnSpc>
              <a:spcBef>
                <a:spcPts val="0"/>
              </a:spcBef>
              <a:defRPr sz="1800">
                <a:uFillTx/>
              </a:defRPr>
            </a:pPr>
            <a:r>
              <a:rPr sz="2800" b="1" dirty="0"/>
              <a:t>To Defend</a:t>
            </a:r>
            <a:r>
              <a:rPr sz="2800" dirty="0"/>
              <a:t>: A carefully-written, scripturally-based creedal statement can serve as an effective tool to refute man-made error and establish God-given truth. </a:t>
            </a:r>
          </a:p>
        </p:txBody>
      </p:sp>
      <p:sp>
        <p:nvSpPr>
          <p:cNvPr id="98" name="Shape 98"/>
          <p:cNvSpPr/>
          <p:nvPr/>
        </p:nvSpPr>
        <p:spPr>
          <a:xfrm>
            <a:off x="609600" y="585629"/>
            <a:ext cx="10907485" cy="49244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a:defRPr>
                <a:uFillTx/>
              </a:defRPr>
            </a:pPr>
            <a:r>
              <a:rPr sz="3200" dirty="0">
                <a:solidFill>
                  <a:srgbClr val="FF0000"/>
                </a:solidFill>
                <a:uFill>
                  <a:solidFill>
                    <a:srgbClr val="FF0000"/>
                  </a:solidFill>
                </a:uFill>
              </a:rPr>
              <a:t>.</a:t>
            </a:r>
          </a:p>
        </p:txBody>
      </p:sp>
      <p:sp>
        <p:nvSpPr>
          <p:cNvPr id="3" name="Title 2">
            <a:extLst>
              <a:ext uri="{FF2B5EF4-FFF2-40B4-BE49-F238E27FC236}">
                <a16:creationId xmlns:a16="http://schemas.microsoft.com/office/drawing/2014/main" id="{D08A13DC-6E7E-D33D-2C12-242AD444D14C}"/>
              </a:ext>
            </a:extLst>
          </p:cNvPr>
          <p:cNvSpPr>
            <a:spLocks noGrp="1"/>
          </p:cNvSpPr>
          <p:nvPr>
            <p:ph type="title"/>
          </p:nvPr>
        </p:nvSpPr>
        <p:spPr>
          <a:xfrm>
            <a:off x="609600" y="92074"/>
            <a:ext cx="10972800" cy="1344840"/>
          </a:xfrm>
        </p:spPr>
        <p:txBody>
          <a:bodyPr/>
          <a:lstStyle/>
          <a:p>
            <a:r>
              <a:rPr lang="en-US" b="1" dirty="0">
                <a:latin typeface="Calibri" panose="020F0502020204030204" pitchFamily="34" charset="0"/>
                <a:ea typeface="Calibri" panose="020F0502020204030204" pitchFamily="34" charset="0"/>
                <a:cs typeface="Calibri" panose="020F0502020204030204" pitchFamily="34" charset="0"/>
              </a:rPr>
              <a:t>Creeds:  </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An official statement of core beliefs</a:t>
            </a:r>
            <a:endParaRPr lang="en-SG"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730547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4AF7D-9087-0242-840C-537CE456A545}"/>
              </a:ext>
            </a:extLst>
          </p:cNvPr>
          <p:cNvSpPr>
            <a:spLocks noGrp="1"/>
          </p:cNvSpPr>
          <p:nvPr>
            <p:ph type="title"/>
          </p:nvPr>
        </p:nvSpPr>
        <p:spPr>
          <a:xfrm>
            <a:off x="609600" y="92074"/>
            <a:ext cx="10972800" cy="844097"/>
          </a:xfrm>
        </p:spPr>
        <p:txBody>
          <a:bodyPr/>
          <a:lstStyle/>
          <a:p>
            <a:r>
              <a:rPr lang="en-US" dirty="0"/>
              <a:t>Creeds</a:t>
            </a:r>
            <a:endParaRPr lang="en-SG" dirty="0"/>
          </a:p>
        </p:txBody>
      </p:sp>
      <p:sp>
        <p:nvSpPr>
          <p:cNvPr id="3" name="Content Placeholder 2">
            <a:extLst>
              <a:ext uri="{FF2B5EF4-FFF2-40B4-BE49-F238E27FC236}">
                <a16:creationId xmlns:a16="http://schemas.microsoft.com/office/drawing/2014/main" id="{608A1B1D-1315-A4EC-EAFB-4AE2922806BA}"/>
              </a:ext>
            </a:extLst>
          </p:cNvPr>
          <p:cNvSpPr>
            <a:spLocks noGrp="1"/>
          </p:cNvSpPr>
          <p:nvPr>
            <p:ph sz="half" idx="1"/>
          </p:nvPr>
        </p:nvSpPr>
        <p:spPr>
          <a:xfrm>
            <a:off x="1251859" y="1259566"/>
            <a:ext cx="5638800" cy="5043261"/>
          </a:xfrm>
        </p:spPr>
        <p:txBody>
          <a:bodyPr/>
          <a:lstStyle/>
          <a:p>
            <a:pPr>
              <a:spcBef>
                <a:spcPts val="0"/>
              </a:spcBef>
            </a:pPr>
            <a:r>
              <a:rPr lang="en-US" dirty="0"/>
              <a:t>Statement of Faith.</a:t>
            </a:r>
          </a:p>
          <a:p>
            <a:pPr>
              <a:spcBef>
                <a:spcPts val="0"/>
              </a:spcBef>
            </a:pPr>
            <a:r>
              <a:rPr lang="en-US" dirty="0"/>
              <a:t>Creeds are formal summaries of Christian beliefs that articulate core doctrines. </a:t>
            </a:r>
          </a:p>
          <a:p>
            <a:pPr>
              <a:spcBef>
                <a:spcPts val="0"/>
              </a:spcBef>
            </a:pPr>
            <a:endParaRPr lang="en-US" dirty="0"/>
          </a:p>
          <a:p>
            <a:pPr>
              <a:spcBef>
                <a:spcPts val="0"/>
              </a:spcBef>
            </a:pPr>
            <a:r>
              <a:rPr lang="en-US" dirty="0"/>
              <a:t>Creeds</a:t>
            </a:r>
          </a:p>
          <a:p>
            <a:pPr lvl="1">
              <a:spcBef>
                <a:spcPts val="0"/>
              </a:spcBef>
              <a:buFont typeface="Wingdings" panose="05000000000000000000" pitchFamily="2" charset="2"/>
              <a:buChar char="v"/>
            </a:pPr>
            <a:r>
              <a:rPr lang="en-US" sz="2400" dirty="0"/>
              <a:t>Apostles' Creed</a:t>
            </a:r>
          </a:p>
          <a:p>
            <a:pPr lvl="1">
              <a:spcBef>
                <a:spcPts val="0"/>
              </a:spcBef>
              <a:buFont typeface="Wingdings" panose="05000000000000000000" pitchFamily="2" charset="2"/>
              <a:buChar char="v"/>
            </a:pPr>
            <a:r>
              <a:rPr lang="en-US" sz="2400" dirty="0"/>
              <a:t>Nicene Creed</a:t>
            </a:r>
          </a:p>
          <a:p>
            <a:pPr lvl="1">
              <a:spcBef>
                <a:spcPts val="0"/>
              </a:spcBef>
              <a:buFont typeface="Wingdings" panose="05000000000000000000" pitchFamily="2" charset="2"/>
              <a:buChar char="v"/>
            </a:pPr>
            <a:r>
              <a:rPr lang="en-US" sz="2400" dirty="0"/>
              <a:t>Athanasian Creed</a:t>
            </a:r>
            <a:r>
              <a:rPr lang="en-US" sz="2800" dirty="0"/>
              <a:t>.</a:t>
            </a:r>
            <a:endParaRPr lang="en-SG" sz="2800" dirty="0"/>
          </a:p>
        </p:txBody>
      </p:sp>
      <p:pic>
        <p:nvPicPr>
          <p:cNvPr id="6" name="Content Placeholder 5">
            <a:extLst>
              <a:ext uri="{FF2B5EF4-FFF2-40B4-BE49-F238E27FC236}">
                <a16:creationId xmlns:a16="http://schemas.microsoft.com/office/drawing/2014/main" id="{116448F6-5533-9B51-BC37-03D8CCBC6182}"/>
              </a:ext>
            </a:extLst>
          </p:cNvPr>
          <p:cNvPicPr>
            <a:picLocks noGrp="1" noChangeAspect="1"/>
          </p:cNvPicPr>
          <p:nvPr>
            <p:ph sz="half" idx="2"/>
          </p:nvPr>
        </p:nvPicPr>
        <p:blipFill>
          <a:blip r:embed="rId2"/>
          <a:stretch>
            <a:fillRect/>
          </a:stretch>
        </p:blipFill>
        <p:spPr>
          <a:xfrm>
            <a:off x="7441067" y="1132114"/>
            <a:ext cx="3810000" cy="3409950"/>
          </a:xfrm>
          <a:prstGeom prst="rect">
            <a:avLst/>
          </a:prstGeom>
          <a:ln w="12700">
            <a:miter lim="400000"/>
          </a:ln>
          <a:extLst>
            <a:ext uri="{C572A759-6A51-4108-AA02-DFA0A04FC94B}">
              <ma14:wrappingTextBoxFlag xmlns="" xmlns:ma14="http://schemas.microsoft.com/office/mac/drawingml/2011/main" val="1"/>
            </a:ext>
          </a:extLst>
        </p:spPr>
      </p:pic>
      <p:pic>
        <p:nvPicPr>
          <p:cNvPr id="8" name="Picture 7">
            <a:extLst>
              <a:ext uri="{FF2B5EF4-FFF2-40B4-BE49-F238E27FC236}">
                <a16:creationId xmlns:a16="http://schemas.microsoft.com/office/drawing/2014/main" id="{BFCA7257-F813-A55E-9297-416DC9B15857}"/>
              </a:ext>
            </a:extLst>
          </p:cNvPr>
          <p:cNvPicPr>
            <a:picLocks noChangeAspect="1"/>
          </p:cNvPicPr>
          <p:nvPr/>
        </p:nvPicPr>
        <p:blipFill>
          <a:blip r:embed="rId3"/>
          <a:stretch>
            <a:fillRect/>
          </a:stretch>
        </p:blipFill>
        <p:spPr>
          <a:xfrm>
            <a:off x="7212467" y="4640035"/>
            <a:ext cx="4038600" cy="1924050"/>
          </a:xfrm>
          <a:prstGeom prst="rect">
            <a:avLst/>
          </a:prstGeom>
        </p:spPr>
      </p:pic>
    </p:spTree>
    <p:extLst>
      <p:ext uri="{BB962C8B-B14F-4D97-AF65-F5344CB8AC3E}">
        <p14:creationId xmlns:p14="http://schemas.microsoft.com/office/powerpoint/2010/main" val="2995254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a:spLocks noGrp="1"/>
          </p:cNvSpPr>
          <p:nvPr>
            <p:ph type="body" idx="1"/>
          </p:nvPr>
        </p:nvSpPr>
        <p:spPr>
          <a:xfrm>
            <a:off x="740229" y="1341438"/>
            <a:ext cx="10831285" cy="4525963"/>
          </a:xfrm>
          <a:prstGeom prst="rect">
            <a:avLst/>
          </a:prstGeom>
          <a:ln w="38100">
            <a:solidFill>
              <a:schemeClr val="accent4"/>
            </a:solidFill>
            <a:round/>
          </a:ln>
        </p:spPr>
        <p:txBody>
          <a:bodyPr lIns="0" tIns="0" rIns="0" bIns="0" anchor="ctr">
            <a:normAutofit/>
          </a:bodyPr>
          <a:lstStyle/>
          <a:p>
            <a:pPr marL="576000">
              <a:spcBef>
                <a:spcPts val="0"/>
              </a:spcBef>
              <a:buFont typeface="Wingdings" panose="05000000000000000000" pitchFamily="2" charset="2"/>
              <a:buChar char="v"/>
              <a:defRPr sz="1800">
                <a:uFillTx/>
              </a:defRPr>
            </a:pPr>
            <a:r>
              <a:rPr sz="2800" dirty="0"/>
              <a:t>Written in 2</a:t>
            </a:r>
            <a:r>
              <a:rPr sz="2800" baseline="29998" dirty="0"/>
              <a:t>nd</a:t>
            </a:r>
            <a:r>
              <a:rPr sz="2800" dirty="0"/>
              <a:t> Century AD. </a:t>
            </a:r>
          </a:p>
          <a:p>
            <a:pPr marL="576000">
              <a:spcBef>
                <a:spcPts val="0"/>
              </a:spcBef>
              <a:buSzTx/>
              <a:buFont typeface="Wingdings" panose="05000000000000000000" pitchFamily="2" charset="2"/>
              <a:buChar char="v"/>
              <a:defRPr sz="1800">
                <a:uFillTx/>
              </a:defRPr>
            </a:pPr>
            <a:endParaRPr sz="1200" dirty="0"/>
          </a:p>
          <a:p>
            <a:pPr marL="576000">
              <a:spcBef>
                <a:spcPts val="0"/>
              </a:spcBef>
              <a:buClr>
                <a:srgbClr val="0033CC"/>
              </a:buClr>
              <a:buFont typeface="Wingdings" panose="05000000000000000000" pitchFamily="2" charset="2"/>
              <a:buChar char="v"/>
              <a:defRPr sz="1800">
                <a:uFillTx/>
              </a:defRPr>
            </a:pPr>
            <a:r>
              <a:rPr sz="2800" dirty="0">
                <a:solidFill>
                  <a:srgbClr val="0033CC"/>
                </a:solidFill>
                <a:uFill>
                  <a:solidFill>
                    <a:srgbClr val="0033CC"/>
                  </a:solidFill>
                </a:uFill>
              </a:rPr>
              <a:t>First leaders died. False teachers begin to bring in strange belief.</a:t>
            </a:r>
          </a:p>
          <a:p>
            <a:pPr marL="576000">
              <a:spcBef>
                <a:spcPts val="0"/>
              </a:spcBef>
              <a:buSzTx/>
              <a:buFont typeface="Wingdings" panose="05000000000000000000" pitchFamily="2" charset="2"/>
              <a:buChar char="v"/>
              <a:defRPr sz="1800">
                <a:uFillTx/>
              </a:defRPr>
            </a:pPr>
            <a:endParaRPr sz="1200" dirty="0">
              <a:solidFill>
                <a:srgbClr val="0033CC"/>
              </a:solidFill>
              <a:uFill>
                <a:solidFill>
                  <a:srgbClr val="0033CC"/>
                </a:solidFill>
              </a:uFill>
            </a:endParaRPr>
          </a:p>
          <a:p>
            <a:pPr marL="576000">
              <a:spcBef>
                <a:spcPts val="0"/>
              </a:spcBef>
              <a:buFont typeface="Wingdings" panose="05000000000000000000" pitchFamily="2" charset="2"/>
              <a:buChar char="v"/>
              <a:defRPr sz="1800">
                <a:uFillTx/>
              </a:defRPr>
            </a:pPr>
            <a:r>
              <a:rPr sz="2800" dirty="0"/>
              <a:t>Practical need to for local Church to have basic statement of faith. </a:t>
            </a:r>
          </a:p>
          <a:p>
            <a:pPr marL="576000">
              <a:spcBef>
                <a:spcPts val="0"/>
              </a:spcBef>
              <a:buSzTx/>
              <a:buFont typeface="Wingdings" panose="05000000000000000000" pitchFamily="2" charset="2"/>
              <a:buChar char="v"/>
              <a:defRPr sz="1800">
                <a:uFillTx/>
              </a:defRPr>
            </a:pPr>
            <a:endParaRPr sz="1200" dirty="0"/>
          </a:p>
          <a:p>
            <a:pPr marL="576000">
              <a:spcBef>
                <a:spcPts val="0"/>
              </a:spcBef>
              <a:buClr>
                <a:srgbClr val="0033CC"/>
              </a:buClr>
              <a:buFont typeface="Wingdings" panose="05000000000000000000" pitchFamily="2" charset="2"/>
              <a:buChar char="v"/>
              <a:defRPr sz="1800">
                <a:uFillTx/>
              </a:defRPr>
            </a:pPr>
            <a:r>
              <a:rPr sz="2800" dirty="0">
                <a:solidFill>
                  <a:srgbClr val="0033CC"/>
                </a:solidFill>
                <a:uFill>
                  <a:solidFill>
                    <a:srgbClr val="0033CC"/>
                  </a:solidFill>
                </a:uFill>
              </a:rPr>
              <a:t>None of the Churches had all the New Testament.</a:t>
            </a:r>
            <a:r>
              <a:rPr sz="2800" dirty="0"/>
              <a:t> </a:t>
            </a:r>
          </a:p>
          <a:p>
            <a:pPr marL="576000">
              <a:spcBef>
                <a:spcPts val="0"/>
              </a:spcBef>
              <a:buSzTx/>
              <a:buFont typeface="Wingdings" panose="05000000000000000000" pitchFamily="2" charset="2"/>
              <a:buChar char="v"/>
              <a:defRPr sz="1800">
                <a:uFillTx/>
              </a:defRPr>
            </a:pPr>
            <a:endParaRPr sz="1200" dirty="0"/>
          </a:p>
          <a:p>
            <a:pPr marL="576000">
              <a:spcBef>
                <a:spcPts val="0"/>
              </a:spcBef>
              <a:buFont typeface="Wingdings" panose="05000000000000000000" pitchFamily="2" charset="2"/>
              <a:buChar char="v"/>
              <a:defRPr sz="1800">
                <a:uFillTx/>
              </a:defRPr>
            </a:pPr>
            <a:r>
              <a:rPr sz="2800" dirty="0"/>
              <a:t>Standard to judge whether teaching was truth or heresy.</a:t>
            </a:r>
          </a:p>
        </p:txBody>
      </p:sp>
      <p:sp>
        <p:nvSpPr>
          <p:cNvPr id="2" name="TextBox 1">
            <a:extLst>
              <a:ext uri="{FF2B5EF4-FFF2-40B4-BE49-F238E27FC236}">
                <a16:creationId xmlns:a16="http://schemas.microsoft.com/office/drawing/2014/main" id="{51265B05-82ED-79F9-CF6D-E1BD4A1B3581}"/>
              </a:ext>
            </a:extLst>
          </p:cNvPr>
          <p:cNvSpPr txBox="1"/>
          <p:nvPr/>
        </p:nvSpPr>
        <p:spPr>
          <a:xfrm>
            <a:off x="2797629" y="272142"/>
            <a:ext cx="6161314" cy="1200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a:r>
              <a:rPr lang="en-SG" sz="3600" b="1"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THE APOSTLES' CREED</a:t>
            </a:r>
          </a:p>
          <a:p>
            <a:pPr marL="0" marR="0" indent="0" algn="ctr" defTabSz="914400" rtl="0" fontAlgn="auto" latinLnBrk="0" hangingPunct="0">
              <a:lnSpc>
                <a:spcPct val="100000"/>
              </a:lnSpc>
              <a:spcBef>
                <a:spcPts val="0"/>
              </a:spcBef>
              <a:spcAft>
                <a:spcPts val="0"/>
              </a:spcAft>
              <a:buClrTx/>
              <a:buSzTx/>
              <a:buFontTx/>
              <a:buNone/>
              <a:tabLst/>
            </a:pPr>
            <a:endParaRPr kumimoji="0" lang="en-SG" sz="3600" b="0" i="0" u="none" strike="noStrike" cap="none" spc="0" normalizeH="0" baseline="0" dirty="0">
              <a:ln>
                <a:noFill/>
              </a:ln>
              <a:solidFill>
                <a:schemeClr val="accent4"/>
              </a:solidFill>
              <a:effectLst/>
              <a:uFill>
                <a:solidFill>
                  <a:schemeClr val="accent4"/>
                </a:solidFill>
              </a:uFill>
              <a:latin typeface="Aptos Black" panose="020B0004020202020204" pitchFamily="34" charset="0"/>
              <a:sym typeface="Arial"/>
            </a:endParaRPr>
          </a:p>
        </p:txBody>
      </p:sp>
    </p:spTree>
    <p:extLst>
      <p:ext uri="{BB962C8B-B14F-4D97-AF65-F5344CB8AC3E}">
        <p14:creationId xmlns:p14="http://schemas.microsoft.com/office/powerpoint/2010/main" val="417006007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body" idx="1"/>
          </p:nvPr>
        </p:nvSpPr>
        <p:spPr>
          <a:xfrm>
            <a:off x="653143" y="333373"/>
            <a:ext cx="10885714" cy="6252483"/>
          </a:xfrm>
          <a:prstGeom prst="rect">
            <a:avLst/>
          </a:prstGeom>
          <a:ln w="57150">
            <a:solidFill>
              <a:schemeClr val="accent4"/>
            </a:solidFill>
            <a:round/>
          </a:ln>
        </p:spPr>
        <p:txBody>
          <a:bodyPr lIns="0" tIns="0" rIns="0" bIns="0" anchor="ctr">
            <a:normAutofit fontScale="92500" lnSpcReduction="10000"/>
          </a:bodyPr>
          <a:lstStyle/>
          <a:p>
            <a:pPr marL="457200" indent="-457200" algn="ctr">
              <a:lnSpc>
                <a:spcPct val="80000"/>
              </a:lnSpc>
              <a:spcBef>
                <a:spcPts val="600"/>
              </a:spcBef>
              <a:buSzTx/>
              <a:buNone/>
              <a:defRPr sz="1800">
                <a:uFillTx/>
              </a:defRPr>
            </a:pPr>
            <a:r>
              <a:rPr sz="3000" b="1"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THE APOSTLES' CREED</a:t>
            </a:r>
          </a:p>
          <a:p>
            <a:pPr marL="457200" indent="-457200" algn="ctr">
              <a:lnSpc>
                <a:spcPct val="110000"/>
              </a:lnSpc>
              <a:spcBef>
                <a:spcPts val="0"/>
              </a:spcBef>
              <a:buSzTx/>
              <a:buNone/>
              <a:defRPr sz="1800">
                <a:uFillTx/>
              </a:defRPr>
            </a:pPr>
            <a:endParaRPr dirty="0">
              <a:solidFill>
                <a:srgbClr val="FF0000"/>
              </a:solidFill>
              <a:uFill>
                <a:solidFill>
                  <a:srgbClr val="FF0000"/>
                </a:solidFill>
              </a:uFill>
            </a:endParaRPr>
          </a:p>
          <a:p>
            <a:pPr marL="317500" indent="-317500">
              <a:lnSpc>
                <a:spcPct val="110000"/>
              </a:lnSpc>
              <a:spcBef>
                <a:spcPts val="0"/>
              </a:spcBef>
              <a:buAutoNum type="romanUcPeriod"/>
              <a:defRPr sz="1800">
                <a:uFillTx/>
              </a:defRPr>
            </a:pPr>
            <a:r>
              <a:rPr sz="2400" b="1" dirty="0"/>
              <a:t>I believe in God the Father, Almighty, Maker of heaven and earth: </a:t>
            </a:r>
          </a:p>
          <a:p>
            <a:pPr marL="457200" indent="-457200">
              <a:lnSpc>
                <a:spcPct val="110000"/>
              </a:lnSpc>
              <a:spcBef>
                <a:spcPts val="0"/>
              </a:spcBef>
              <a:buSzTx/>
              <a:buNone/>
              <a:defRPr sz="1800">
                <a:uFillTx/>
              </a:defRPr>
            </a:pPr>
            <a:endParaRPr sz="2400" b="1" dirty="0"/>
          </a:p>
          <a:p>
            <a:pPr marL="457200" indent="-457200">
              <a:lnSpc>
                <a:spcPct val="110000"/>
              </a:lnSpc>
              <a:spcBef>
                <a:spcPts val="0"/>
              </a:spcBef>
              <a:buSzTx/>
              <a:buNone/>
              <a:defRPr sz="1800">
                <a:uFillTx/>
              </a:defRPr>
            </a:pPr>
            <a:r>
              <a:rPr sz="2400" b="1" dirty="0">
                <a:solidFill>
                  <a:srgbClr val="0033CC"/>
                </a:solidFill>
                <a:uFill>
                  <a:solidFill>
                    <a:srgbClr val="0033CC"/>
                  </a:solidFill>
                </a:uFill>
              </a:rPr>
              <a:t>II. 	And in Jesus Christ, His only begotten Son, our Lord: </a:t>
            </a:r>
          </a:p>
          <a:p>
            <a:pPr marL="457200" indent="-457200">
              <a:lnSpc>
                <a:spcPct val="110000"/>
              </a:lnSpc>
              <a:spcBef>
                <a:spcPts val="0"/>
              </a:spcBef>
              <a:buSzTx/>
              <a:buNone/>
              <a:defRPr sz="1800">
                <a:uFillTx/>
              </a:defRPr>
            </a:pPr>
            <a:r>
              <a:rPr sz="2400" b="1" dirty="0">
                <a:solidFill>
                  <a:srgbClr val="0033CC"/>
                </a:solidFill>
                <a:uFill>
                  <a:solidFill>
                    <a:srgbClr val="0033CC"/>
                  </a:solidFill>
                </a:uFill>
              </a:rPr>
              <a:t>III. 	Who was conceived by the Holy Ghost, born of the Virgin Mary: </a:t>
            </a:r>
          </a:p>
          <a:p>
            <a:pPr marL="457200" indent="-457200">
              <a:lnSpc>
                <a:spcPct val="110000"/>
              </a:lnSpc>
              <a:spcBef>
                <a:spcPts val="0"/>
              </a:spcBef>
              <a:buSzTx/>
              <a:buNone/>
              <a:defRPr sz="1800">
                <a:uFillTx/>
              </a:defRPr>
            </a:pPr>
            <a:r>
              <a:rPr sz="2400" b="1" dirty="0">
                <a:solidFill>
                  <a:srgbClr val="0033CC"/>
                </a:solidFill>
                <a:uFill>
                  <a:solidFill>
                    <a:srgbClr val="0033CC"/>
                  </a:solidFill>
                </a:uFill>
              </a:rPr>
              <a:t>IV. 	Suffered under Pontius Pilate; was crucified, dead, and buried: He descended </a:t>
            </a:r>
            <a:r>
              <a:rPr lang="en-SG" sz="2400" b="1" dirty="0" err="1">
                <a:solidFill>
                  <a:srgbClr val="0033CC"/>
                </a:solidFill>
                <a:uFill>
                  <a:solidFill>
                    <a:srgbClr val="0033CC"/>
                  </a:solidFill>
                </a:uFill>
              </a:rPr>
              <a:t>i</a:t>
            </a:r>
            <a:r>
              <a:rPr sz="2400" b="1" dirty="0" err="1">
                <a:solidFill>
                  <a:srgbClr val="0033CC"/>
                </a:solidFill>
                <a:uFill>
                  <a:solidFill>
                    <a:srgbClr val="0033CC"/>
                  </a:solidFill>
                </a:uFill>
              </a:rPr>
              <a:t>nto</a:t>
            </a:r>
            <a:r>
              <a:rPr sz="2400" b="1" dirty="0">
                <a:solidFill>
                  <a:srgbClr val="0033CC"/>
                </a:solidFill>
                <a:uFill>
                  <a:solidFill>
                    <a:srgbClr val="0033CC"/>
                  </a:solidFill>
                </a:uFill>
              </a:rPr>
              <a:t> hell: </a:t>
            </a:r>
          </a:p>
          <a:p>
            <a:pPr marL="457200" indent="-457200">
              <a:lnSpc>
                <a:spcPct val="110000"/>
              </a:lnSpc>
              <a:spcBef>
                <a:spcPts val="0"/>
              </a:spcBef>
              <a:buSzTx/>
              <a:buNone/>
              <a:defRPr sz="1800">
                <a:uFillTx/>
              </a:defRPr>
            </a:pPr>
            <a:r>
              <a:rPr sz="2400" b="1" dirty="0">
                <a:solidFill>
                  <a:srgbClr val="0033CC"/>
                </a:solidFill>
                <a:uFill>
                  <a:solidFill>
                    <a:srgbClr val="0033CC"/>
                  </a:solidFill>
                </a:uFill>
              </a:rPr>
              <a:t>V. 	The third day He rose again from the dead: </a:t>
            </a:r>
          </a:p>
          <a:p>
            <a:pPr marL="457200" indent="-457200">
              <a:lnSpc>
                <a:spcPct val="110000"/>
              </a:lnSpc>
              <a:spcBef>
                <a:spcPts val="0"/>
              </a:spcBef>
              <a:buSzTx/>
              <a:buNone/>
              <a:defRPr sz="1800">
                <a:uFillTx/>
              </a:defRPr>
            </a:pPr>
            <a:r>
              <a:rPr sz="2400" b="1" dirty="0">
                <a:solidFill>
                  <a:srgbClr val="0033CC"/>
                </a:solidFill>
                <a:uFill>
                  <a:solidFill>
                    <a:srgbClr val="0033CC"/>
                  </a:solidFill>
                </a:uFill>
              </a:rPr>
              <a:t>VI. 	He ascended into heaven, and </a:t>
            </a:r>
            <a:r>
              <a:rPr sz="2400" b="1" dirty="0" err="1">
                <a:solidFill>
                  <a:srgbClr val="0033CC"/>
                </a:solidFill>
                <a:uFill>
                  <a:solidFill>
                    <a:srgbClr val="0033CC"/>
                  </a:solidFill>
                </a:uFill>
              </a:rPr>
              <a:t>sitteth</a:t>
            </a:r>
            <a:r>
              <a:rPr sz="2400" b="1" dirty="0">
                <a:solidFill>
                  <a:srgbClr val="0033CC"/>
                </a:solidFill>
                <a:uFill>
                  <a:solidFill>
                    <a:srgbClr val="0033CC"/>
                  </a:solidFill>
                </a:uFill>
              </a:rPr>
              <a:t> at the right hand of God the Father Almighty: </a:t>
            </a:r>
          </a:p>
          <a:p>
            <a:pPr marL="457200" indent="-457200">
              <a:lnSpc>
                <a:spcPct val="110000"/>
              </a:lnSpc>
              <a:spcBef>
                <a:spcPts val="0"/>
              </a:spcBef>
              <a:buSzTx/>
              <a:buNone/>
              <a:defRPr sz="1800">
                <a:uFillTx/>
              </a:defRPr>
            </a:pPr>
            <a:r>
              <a:rPr sz="2400" b="1" dirty="0">
                <a:solidFill>
                  <a:srgbClr val="0033CC"/>
                </a:solidFill>
                <a:uFill>
                  <a:solidFill>
                    <a:srgbClr val="0033CC"/>
                  </a:solidFill>
                </a:uFill>
              </a:rPr>
              <a:t>VII. From thence He shall come to judge the quick and the dead: </a:t>
            </a:r>
          </a:p>
          <a:p>
            <a:pPr marL="457200" indent="-457200">
              <a:lnSpc>
                <a:spcPct val="110000"/>
              </a:lnSpc>
              <a:spcBef>
                <a:spcPts val="0"/>
              </a:spcBef>
              <a:buSzTx/>
              <a:buNone/>
              <a:defRPr sz="1800">
                <a:uFillTx/>
              </a:defRPr>
            </a:pPr>
            <a:endParaRPr sz="2400" b="1" dirty="0">
              <a:solidFill>
                <a:srgbClr val="0033CC"/>
              </a:solidFill>
              <a:uFill>
                <a:solidFill>
                  <a:srgbClr val="0033CC"/>
                </a:solidFill>
              </a:uFill>
            </a:endParaRPr>
          </a:p>
          <a:p>
            <a:pPr marL="457200" indent="-457200">
              <a:lnSpc>
                <a:spcPct val="110000"/>
              </a:lnSpc>
              <a:spcBef>
                <a:spcPts val="0"/>
              </a:spcBef>
              <a:buSzTx/>
              <a:buNone/>
              <a:defRPr sz="1800">
                <a:uFillTx/>
              </a:defRPr>
            </a:pPr>
            <a:r>
              <a:rPr sz="2400" b="1" dirty="0"/>
              <a:t>VIII. I believe in the Holy Ghost: </a:t>
            </a:r>
          </a:p>
          <a:p>
            <a:pPr marL="457200" indent="-457200">
              <a:lnSpc>
                <a:spcPct val="110000"/>
              </a:lnSpc>
              <a:spcBef>
                <a:spcPts val="0"/>
              </a:spcBef>
              <a:buSzTx/>
              <a:buNone/>
              <a:defRPr sz="1800">
                <a:uFillTx/>
              </a:defRPr>
            </a:pPr>
            <a:r>
              <a:rPr sz="2400" b="1" dirty="0"/>
              <a:t>IX. 	</a:t>
            </a:r>
            <a:r>
              <a:rPr lang="en-US" sz="2400" b="1" dirty="0"/>
              <a:t>  </a:t>
            </a:r>
            <a:r>
              <a:rPr sz="2400" b="1" dirty="0"/>
              <a:t>I believe an holy catholic church: the communion of saints: </a:t>
            </a:r>
          </a:p>
          <a:p>
            <a:pPr marL="457200" indent="-457200">
              <a:lnSpc>
                <a:spcPct val="110000"/>
              </a:lnSpc>
              <a:spcBef>
                <a:spcPts val="0"/>
              </a:spcBef>
              <a:buSzTx/>
              <a:buNone/>
              <a:defRPr sz="1800">
                <a:uFillTx/>
              </a:defRPr>
            </a:pPr>
            <a:r>
              <a:rPr sz="2400" b="1" dirty="0"/>
              <a:t>X. 	</a:t>
            </a:r>
            <a:r>
              <a:rPr lang="en-US" sz="2400" b="1" dirty="0"/>
              <a:t> </a:t>
            </a:r>
            <a:r>
              <a:rPr sz="2400" b="1" dirty="0"/>
              <a:t>The forgiveness of sins: </a:t>
            </a:r>
          </a:p>
          <a:p>
            <a:pPr marL="457200" indent="-457200">
              <a:lnSpc>
                <a:spcPct val="110000"/>
              </a:lnSpc>
              <a:spcBef>
                <a:spcPts val="0"/>
              </a:spcBef>
              <a:buSzTx/>
              <a:buNone/>
              <a:defRPr sz="1800">
                <a:uFillTx/>
              </a:defRPr>
            </a:pPr>
            <a:r>
              <a:rPr sz="2400" b="1" dirty="0"/>
              <a:t>XI. 	</a:t>
            </a:r>
            <a:r>
              <a:rPr lang="en-US" sz="2400" b="1" dirty="0"/>
              <a:t> </a:t>
            </a:r>
            <a:r>
              <a:rPr sz="2400" b="1" dirty="0"/>
              <a:t>The resurrection of the body: </a:t>
            </a:r>
          </a:p>
          <a:p>
            <a:pPr marL="457200" indent="-457200">
              <a:lnSpc>
                <a:spcPct val="110000"/>
              </a:lnSpc>
              <a:spcBef>
                <a:spcPts val="0"/>
              </a:spcBef>
              <a:buSzTx/>
              <a:buNone/>
              <a:defRPr sz="1800">
                <a:uFillTx/>
              </a:defRPr>
            </a:pPr>
            <a:r>
              <a:rPr sz="2400" b="1" dirty="0"/>
              <a:t>XII. </a:t>
            </a:r>
            <a:r>
              <a:rPr lang="en-US" sz="2400" b="1" dirty="0"/>
              <a:t> </a:t>
            </a:r>
            <a:r>
              <a:rPr sz="2400" b="1" dirty="0"/>
              <a:t>And the life everlasting. AMEN. </a:t>
            </a:r>
          </a:p>
        </p:txBody>
      </p:sp>
    </p:spTree>
    <p:extLst>
      <p:ext uri="{BB962C8B-B14F-4D97-AF65-F5344CB8AC3E}">
        <p14:creationId xmlns:p14="http://schemas.microsoft.com/office/powerpoint/2010/main" val="34794788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 name="Table 101"/>
          <p:cNvGraphicFramePr/>
          <p:nvPr>
            <p:extLst>
              <p:ext uri="{D42A27DB-BD31-4B8C-83A1-F6EECF244321}">
                <p14:modId xmlns:p14="http://schemas.microsoft.com/office/powerpoint/2010/main" val="3049285567"/>
              </p:ext>
            </p:extLst>
          </p:nvPr>
        </p:nvGraphicFramePr>
        <p:xfrm>
          <a:off x="446315" y="51435"/>
          <a:ext cx="11070771" cy="6568938"/>
        </p:xfrm>
        <a:graphic>
          <a:graphicData uri="http://schemas.openxmlformats.org/drawingml/2006/table">
            <a:tbl>
              <a:tblPr>
                <a:tableStyleId>{4C3C2611-4C71-4FC5-86AE-919BDF0F9419}</a:tableStyleId>
              </a:tblPr>
              <a:tblGrid>
                <a:gridCol w="2629151">
                  <a:extLst>
                    <a:ext uri="{9D8B030D-6E8A-4147-A177-3AD203B41FA5}">
                      <a16:colId xmlns:a16="http://schemas.microsoft.com/office/drawing/2014/main" val="20000"/>
                    </a:ext>
                  </a:extLst>
                </a:gridCol>
                <a:gridCol w="8441620">
                  <a:extLst>
                    <a:ext uri="{9D8B030D-6E8A-4147-A177-3AD203B41FA5}">
                      <a16:colId xmlns:a16="http://schemas.microsoft.com/office/drawing/2014/main" val="20001"/>
                    </a:ext>
                  </a:extLst>
                </a:gridCol>
              </a:tblGrid>
              <a:tr h="579936">
                <a:tc gridSpan="2">
                  <a:txBody>
                    <a:bodyPr/>
                    <a:lstStyle/>
                    <a:p>
                      <a:pPr marL="342900" indent="-342900" algn="ctr">
                        <a:defRPr sz="1800" b="0" i="0">
                          <a:uFillTx/>
                        </a:defRPr>
                      </a:pPr>
                      <a:r>
                        <a:rPr sz="2800" b="1" dirty="0">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Times New Roman"/>
                        </a:rPr>
                        <a:t>STATEMENTS</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tc hMerge="1">
                  <a:txBody>
                    <a:bodyPr/>
                    <a:lstStyle/>
                    <a:p>
                      <a:endParaRPr lang="en-US"/>
                    </a:p>
                  </a:txBody>
                  <a:tcPr/>
                </a:tc>
                <a:extLst>
                  <a:ext uri="{0D108BD9-81ED-4DB2-BD59-A6C34878D82A}">
                    <a16:rowId xmlns:a16="http://schemas.microsoft.com/office/drawing/2014/main" val="10000"/>
                  </a:ext>
                </a:extLst>
              </a:tr>
              <a:tr h="424543">
                <a:tc>
                  <a:txBody>
                    <a:bodyPr/>
                    <a:lstStyle/>
                    <a:p>
                      <a:pPr marL="342900" indent="-342900" algn="ctr">
                        <a:defRPr sz="1800" b="0" i="0">
                          <a:uFillTx/>
                        </a:defRPr>
                      </a:pPr>
                      <a:r>
                        <a:rPr sz="2800" b="1" dirty="0">
                          <a:uFill>
                            <a:solidFill>
                              <a:schemeClr val="accent4"/>
                            </a:solidFill>
                          </a:uFill>
                          <a:latin typeface="Times New Roman"/>
                          <a:ea typeface="Times New Roman"/>
                          <a:cs typeface="Times New Roman"/>
                          <a:sym typeface="Times New Roman"/>
                        </a:rPr>
                        <a:t>Type</a:t>
                      </a:r>
                      <a:r>
                        <a:rPr sz="2800" dirty="0">
                          <a:uFill>
                            <a:solidFill>
                              <a:schemeClr val="accent4"/>
                            </a:solidFill>
                          </a:uFill>
                          <a:latin typeface="Times New Roman"/>
                          <a:ea typeface="Times New Roman"/>
                          <a:cs typeface="Times New Roman"/>
                          <a:sym typeface="Times New Roman"/>
                        </a:rPr>
                        <a:t>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tc>
                  <a:txBody>
                    <a:bodyPr/>
                    <a:lstStyle/>
                    <a:p>
                      <a:pPr marL="342900" indent="-342900" algn="ctr">
                        <a:defRPr sz="1800" b="0" i="0">
                          <a:uFillTx/>
                        </a:defRPr>
                      </a:pPr>
                      <a:r>
                        <a:rPr sz="2800" b="1" dirty="0">
                          <a:uFill>
                            <a:solidFill>
                              <a:schemeClr val="accent4"/>
                            </a:solidFill>
                          </a:uFill>
                          <a:latin typeface="Times New Roman"/>
                          <a:ea typeface="Times New Roman"/>
                          <a:cs typeface="Times New Roman"/>
                          <a:sym typeface="Times New Roman"/>
                        </a:rPr>
                        <a:t>Characteristics</a:t>
                      </a:r>
                      <a:r>
                        <a:rPr sz="2800" dirty="0">
                          <a:uFill>
                            <a:solidFill>
                              <a:schemeClr val="accent4"/>
                            </a:solidFill>
                          </a:uFill>
                          <a:latin typeface="Times New Roman"/>
                          <a:ea typeface="Times New Roman"/>
                          <a:cs typeface="Times New Roman"/>
                          <a:sym typeface="Times New Roman"/>
                        </a:rPr>
                        <a:t>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extLst>
                  <a:ext uri="{0D108BD9-81ED-4DB2-BD59-A6C34878D82A}">
                    <a16:rowId xmlns:a16="http://schemas.microsoft.com/office/drawing/2014/main" val="10001"/>
                  </a:ext>
                </a:extLst>
              </a:tr>
              <a:tr h="1268412">
                <a:tc>
                  <a:txBody>
                    <a:bodyPr/>
                    <a:lstStyle/>
                    <a:p>
                      <a:pPr marL="342900" indent="-342900" algn="l">
                        <a:defRPr sz="1800" b="0" i="0">
                          <a:uFillTx/>
                        </a:defRPr>
                      </a:pPr>
                      <a:r>
                        <a:rPr sz="2400">
                          <a:uFill>
                            <a:solidFill>
                              <a:schemeClr val="accent4"/>
                            </a:solidFill>
                          </a:uFill>
                        </a:rPr>
                        <a:t>1. </a:t>
                      </a:r>
                      <a:r>
                        <a:rPr sz="2400">
                          <a:solidFill>
                            <a:srgbClr val="FF0000"/>
                          </a:solidFill>
                          <a:uFill>
                            <a:solidFill>
                              <a:srgbClr val="FF0000"/>
                            </a:solidFill>
                          </a:uFill>
                        </a:rPr>
                        <a:t>Creeds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tc>
                  <a:txBody>
                    <a:bodyPr/>
                    <a:lstStyle/>
                    <a:p>
                      <a:pPr marL="342900" indent="-342900" algn="l">
                        <a:defRPr sz="1800" b="0" i="0">
                          <a:uFillTx/>
                        </a:defRPr>
                      </a:pPr>
                      <a:r>
                        <a:rPr sz="2400" dirty="0">
                          <a:uFill>
                            <a:solidFill>
                              <a:schemeClr val="accent4"/>
                            </a:solidFill>
                          </a:uFill>
                          <a:latin typeface="Symbol"/>
                          <a:ea typeface="Symbol"/>
                          <a:cs typeface="Symbol"/>
                          <a:sym typeface="Symbol"/>
                        </a:rPr>
                        <a:t>•</a:t>
                      </a:r>
                      <a:r>
                        <a:rPr sz="2400" dirty="0">
                          <a:uFill>
                            <a:solidFill>
                              <a:schemeClr val="accent4"/>
                            </a:solidFill>
                          </a:uFill>
                        </a:rPr>
                        <a:t>  Official "I believe..." statements </a:t>
                      </a:r>
                      <a:endParaRPr sz="2400" dirty="0">
                        <a:latin typeface="Times New Roman"/>
                        <a:ea typeface="Times New Roman"/>
                        <a:cs typeface="Times New Roman"/>
                        <a:sym typeface="Times New Roman"/>
                      </a:endParaRPr>
                    </a:p>
                    <a:p>
                      <a:pPr marL="342900" indent="-342900" algn="l">
                        <a:defRPr sz="1800" b="0" i="0">
                          <a:uFillTx/>
                        </a:defRPr>
                      </a:pPr>
                      <a:r>
                        <a:rPr sz="2400" dirty="0">
                          <a:uFill>
                            <a:solidFill>
                              <a:schemeClr val="accent4"/>
                            </a:solidFill>
                          </a:uFill>
                          <a:latin typeface="Symbol"/>
                          <a:ea typeface="Symbol"/>
                          <a:cs typeface="Symbol"/>
                          <a:sym typeface="Symbol"/>
                        </a:rPr>
                        <a:t>•</a:t>
                      </a:r>
                      <a:r>
                        <a:rPr sz="2400" dirty="0">
                          <a:uFill>
                            <a:solidFill>
                              <a:schemeClr val="accent4"/>
                            </a:solidFill>
                          </a:uFill>
                        </a:rPr>
                        <a:t>  Concise statements containing little or no explanation </a:t>
                      </a:r>
                      <a:endParaRPr sz="2400" dirty="0">
                        <a:latin typeface="Times New Roman"/>
                        <a:ea typeface="Times New Roman"/>
                        <a:cs typeface="Times New Roman"/>
                        <a:sym typeface="Times New Roman"/>
                      </a:endParaRPr>
                    </a:p>
                    <a:p>
                      <a:pPr marL="220434" indent="-220434" algn="l">
                        <a:buClr>
                          <a:schemeClr val="accent4"/>
                        </a:buClr>
                        <a:buSzPct val="100000"/>
                        <a:buFont typeface="Symbol"/>
                        <a:buChar char="•"/>
                        <a:defRPr sz="1800" b="0" i="0">
                          <a:uFillTx/>
                        </a:defRPr>
                      </a:pPr>
                      <a:r>
                        <a:rPr sz="2400" dirty="0">
                          <a:uFill>
                            <a:solidFill>
                              <a:schemeClr val="accent4"/>
                            </a:solidFill>
                          </a:uFill>
                        </a:rPr>
                        <a:t>Statements of scriptural dogma - core doctrines </a:t>
                      </a:r>
                    </a:p>
                    <a:p>
                      <a:pPr marL="272142" indent="-272142" algn="l">
                        <a:buClr>
                          <a:srgbClr val="FF0000"/>
                        </a:buClr>
                        <a:buSzPct val="100000"/>
                        <a:buFont typeface="Symbol"/>
                        <a:buChar char="•"/>
                        <a:defRPr sz="1800" b="0" i="0">
                          <a:uFillTx/>
                        </a:defRPr>
                      </a:pPr>
                      <a:r>
                        <a:rPr sz="2800" b="1" dirty="0">
                          <a:solidFill>
                            <a:srgbClr val="FF0000"/>
                          </a:solidFill>
                          <a:uFill>
                            <a:solidFill>
                              <a:srgbClr val="FF0000"/>
                            </a:solidFill>
                          </a:uFill>
                          <a:latin typeface="Times New Roman"/>
                          <a:ea typeface="Times New Roman"/>
                          <a:cs typeface="Times New Roman"/>
                          <a:sym typeface="Times New Roman"/>
                        </a:rPr>
                        <a:t>Profession of faith</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extLst>
                  <a:ext uri="{0D108BD9-81ED-4DB2-BD59-A6C34878D82A}">
                    <a16:rowId xmlns:a16="http://schemas.microsoft.com/office/drawing/2014/main" val="10002"/>
                  </a:ext>
                </a:extLst>
              </a:tr>
              <a:tr h="1270000">
                <a:tc>
                  <a:txBody>
                    <a:bodyPr/>
                    <a:lstStyle/>
                    <a:p>
                      <a:pPr marL="342900" indent="-342900" algn="l">
                        <a:defRPr sz="1800" b="0" i="0">
                          <a:uFillTx/>
                        </a:defRPr>
                      </a:pPr>
                      <a:r>
                        <a:rPr sz="2400">
                          <a:uFill>
                            <a:solidFill>
                              <a:schemeClr val="accent4"/>
                            </a:solidFill>
                          </a:uFill>
                        </a:rPr>
                        <a:t>2. </a:t>
                      </a:r>
                      <a:r>
                        <a:rPr sz="2400">
                          <a:solidFill>
                            <a:srgbClr val="FF0000"/>
                          </a:solidFill>
                          <a:uFill>
                            <a:solidFill>
                              <a:srgbClr val="FF0000"/>
                            </a:solidFill>
                          </a:uFill>
                        </a:rPr>
                        <a:t>Doctrinal Standards</a:t>
                      </a:r>
                      <a:r>
                        <a:rPr sz="2400">
                          <a:uFill>
                            <a:solidFill>
                              <a:schemeClr val="accent4"/>
                            </a:solidFill>
                          </a:uFill>
                        </a:rPr>
                        <a:t>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tc>
                  <a:txBody>
                    <a:bodyPr/>
                    <a:lstStyle/>
                    <a:p>
                      <a:pPr marL="342900" indent="-342900" algn="l">
                        <a:defRPr sz="1800" b="0" i="0">
                          <a:uFillTx/>
                        </a:defRPr>
                      </a:pPr>
                      <a:r>
                        <a:rPr sz="2400">
                          <a:uFill>
                            <a:solidFill>
                              <a:schemeClr val="accent4"/>
                            </a:solidFill>
                          </a:uFill>
                          <a:latin typeface="Symbol"/>
                          <a:ea typeface="Symbol"/>
                          <a:cs typeface="Symbol"/>
                          <a:sym typeface="Symbol"/>
                        </a:rPr>
                        <a:t>•</a:t>
                      </a:r>
                      <a:r>
                        <a:rPr sz="2400">
                          <a:uFill>
                            <a:solidFill>
                              <a:schemeClr val="accent4"/>
                            </a:solidFill>
                          </a:uFill>
                        </a:rPr>
                        <a:t>  Official explanations </a:t>
                      </a:r>
                      <a:endParaRPr sz="2400">
                        <a:latin typeface="Times New Roman"/>
                        <a:ea typeface="Times New Roman"/>
                        <a:cs typeface="Times New Roman"/>
                        <a:sym typeface="Times New Roman"/>
                      </a:endParaRPr>
                    </a:p>
                    <a:p>
                      <a:pPr marL="342900" indent="-342900" algn="l">
                        <a:defRPr sz="1800" b="0" i="0">
                          <a:uFillTx/>
                        </a:defRPr>
                      </a:pPr>
                      <a:r>
                        <a:rPr sz="2400">
                          <a:uFill>
                            <a:solidFill>
                              <a:schemeClr val="accent4"/>
                            </a:solidFill>
                          </a:uFill>
                          <a:latin typeface="Symbol"/>
                          <a:ea typeface="Symbol"/>
                          <a:cs typeface="Symbol"/>
                          <a:sym typeface="Symbol"/>
                        </a:rPr>
                        <a:t>•</a:t>
                      </a:r>
                      <a:r>
                        <a:rPr sz="2400">
                          <a:uFill>
                            <a:solidFill>
                              <a:schemeClr val="accent4"/>
                            </a:solidFill>
                          </a:uFill>
                        </a:rPr>
                        <a:t>  Statements and explanations of various scriptural doctrines </a:t>
                      </a:r>
                      <a:endParaRPr sz="2400">
                        <a:latin typeface="Times New Roman"/>
                        <a:ea typeface="Times New Roman"/>
                        <a:cs typeface="Times New Roman"/>
                        <a:sym typeface="Times New Roman"/>
                      </a:endParaRPr>
                    </a:p>
                    <a:p>
                      <a:pPr marL="342900" indent="-342900" algn="l">
                        <a:defRPr sz="1800" b="0" i="0">
                          <a:uFillTx/>
                        </a:defRPr>
                      </a:pPr>
                      <a:r>
                        <a:rPr sz="2400">
                          <a:uFill>
                            <a:solidFill>
                              <a:schemeClr val="accent4"/>
                            </a:solidFill>
                          </a:uFill>
                          <a:latin typeface="Symbol"/>
                          <a:ea typeface="Symbol"/>
                          <a:cs typeface="Symbol"/>
                          <a:sym typeface="Symbol"/>
                        </a:rPr>
                        <a:t>•</a:t>
                      </a:r>
                      <a:r>
                        <a:rPr sz="2400">
                          <a:uFill>
                            <a:solidFill>
                              <a:schemeClr val="accent4"/>
                            </a:solidFill>
                          </a:uFill>
                        </a:rPr>
                        <a:t>  May be written in the form of a confession, catechism, or canon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extLst>
                  <a:ext uri="{0D108BD9-81ED-4DB2-BD59-A6C34878D82A}">
                    <a16:rowId xmlns:a16="http://schemas.microsoft.com/office/drawing/2014/main" val="10003"/>
                  </a:ext>
                </a:extLst>
              </a:tr>
              <a:tr h="912812">
                <a:tc>
                  <a:txBody>
                    <a:bodyPr/>
                    <a:lstStyle/>
                    <a:p>
                      <a:pPr marL="342900" indent="-342900" algn="l">
                        <a:defRPr sz="1800" b="0" i="0">
                          <a:uFillTx/>
                        </a:defRPr>
                      </a:pPr>
                      <a:r>
                        <a:rPr sz="2400">
                          <a:uFill>
                            <a:solidFill>
                              <a:schemeClr val="accent4"/>
                            </a:solidFill>
                          </a:uFill>
                        </a:rPr>
                        <a:t>3. Confessions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tc>
                  <a:txBody>
                    <a:bodyPr/>
                    <a:lstStyle/>
                    <a:p>
                      <a:pPr marL="342900" indent="-342900" algn="l">
                        <a:defRPr sz="1800" b="0" i="0">
                          <a:uFillTx/>
                        </a:defRPr>
                      </a:pPr>
                      <a:r>
                        <a:rPr sz="2400">
                          <a:uFill>
                            <a:solidFill>
                              <a:schemeClr val="accent4"/>
                            </a:solidFill>
                          </a:uFill>
                          <a:latin typeface="Symbol"/>
                          <a:ea typeface="Symbol"/>
                          <a:cs typeface="Symbol"/>
                          <a:sym typeface="Symbol"/>
                        </a:rPr>
                        <a:t>•</a:t>
                      </a:r>
                      <a:r>
                        <a:rPr sz="2400">
                          <a:uFill>
                            <a:solidFill>
                              <a:schemeClr val="accent4"/>
                            </a:solidFill>
                          </a:uFill>
                        </a:rPr>
                        <a:t>  Approved, comprehensive statements and explanations of scriptural doctrine covering most or all of its major aspects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extLst>
                  <a:ext uri="{0D108BD9-81ED-4DB2-BD59-A6C34878D82A}">
                    <a16:rowId xmlns:a16="http://schemas.microsoft.com/office/drawing/2014/main" val="10004"/>
                  </a:ext>
                </a:extLst>
              </a:tr>
              <a:tr h="565150">
                <a:tc>
                  <a:txBody>
                    <a:bodyPr/>
                    <a:lstStyle/>
                    <a:p>
                      <a:pPr marL="342900" indent="-342900" algn="l">
                        <a:defRPr sz="1800" b="0" i="0">
                          <a:uFillTx/>
                        </a:defRPr>
                      </a:pPr>
                      <a:r>
                        <a:rPr sz="2400">
                          <a:uFill>
                            <a:solidFill>
                              <a:schemeClr val="accent4"/>
                            </a:solidFill>
                          </a:uFill>
                        </a:rPr>
                        <a:t>4. Catechisms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tc>
                  <a:txBody>
                    <a:bodyPr/>
                    <a:lstStyle/>
                    <a:p>
                      <a:pPr marL="342900" indent="-342900" algn="l">
                        <a:defRPr sz="1800" b="0" i="0">
                          <a:uFillTx/>
                        </a:defRPr>
                      </a:pPr>
                      <a:r>
                        <a:rPr sz="2400">
                          <a:uFill>
                            <a:solidFill>
                              <a:schemeClr val="accent4"/>
                            </a:solidFill>
                          </a:uFill>
                          <a:latin typeface="Symbol"/>
                          <a:ea typeface="Symbol"/>
                          <a:cs typeface="Symbol"/>
                          <a:sym typeface="Symbol"/>
                        </a:rPr>
                        <a:t>•</a:t>
                      </a:r>
                      <a:r>
                        <a:rPr sz="2400">
                          <a:uFill>
                            <a:solidFill>
                              <a:schemeClr val="accent4"/>
                            </a:solidFill>
                          </a:uFill>
                        </a:rPr>
                        <a:t>  A confession written in question-and-answer format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extLst>
                  <a:ext uri="{0D108BD9-81ED-4DB2-BD59-A6C34878D82A}">
                    <a16:rowId xmlns:a16="http://schemas.microsoft.com/office/drawing/2014/main" val="10005"/>
                  </a:ext>
                </a:extLst>
              </a:tr>
              <a:tr h="639762">
                <a:tc>
                  <a:txBody>
                    <a:bodyPr/>
                    <a:lstStyle/>
                    <a:p>
                      <a:pPr marL="342900" indent="-342900" algn="l">
                        <a:defRPr sz="1800" b="0" i="0">
                          <a:uFillTx/>
                        </a:defRPr>
                      </a:pPr>
                      <a:r>
                        <a:rPr sz="2400" dirty="0">
                          <a:uFill>
                            <a:solidFill>
                              <a:schemeClr val="accent4"/>
                            </a:solidFill>
                          </a:uFill>
                        </a:rPr>
                        <a:t>5. Canons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tc>
                  <a:txBody>
                    <a:bodyPr/>
                    <a:lstStyle/>
                    <a:p>
                      <a:pPr marL="342900" indent="-342900" algn="l">
                        <a:defRPr sz="1800" b="0" i="0">
                          <a:uFillTx/>
                        </a:defRPr>
                      </a:pPr>
                      <a:r>
                        <a:rPr sz="2400" dirty="0">
                          <a:uFill>
                            <a:solidFill>
                              <a:schemeClr val="accent4"/>
                            </a:solidFill>
                          </a:uFill>
                          <a:latin typeface="Symbol"/>
                          <a:ea typeface="Symbol"/>
                          <a:cs typeface="Symbol"/>
                          <a:sym typeface="Symbol"/>
                        </a:rPr>
                        <a:t>•</a:t>
                      </a:r>
                      <a:r>
                        <a:rPr sz="2400" dirty="0">
                          <a:uFill>
                            <a:solidFill>
                              <a:schemeClr val="accent4"/>
                            </a:solidFill>
                          </a:uFill>
                        </a:rPr>
                        <a:t>  Approved statements and explanations pertaining to certain particular scriptural doctrines </a:t>
                      </a:r>
                    </a:p>
                  </a:txBody>
                  <a:tcPr marL="45720" marR="45720" anchor="ctr" horzOverflow="overflow">
                    <a:lnL>
                      <a:solidFill>
                        <a:schemeClr val="accent4"/>
                      </a:solidFill>
                    </a:lnL>
                    <a:lnR>
                      <a:solidFill>
                        <a:schemeClr val="accent4"/>
                      </a:solidFill>
                    </a:lnR>
                    <a:lnT>
                      <a:solidFill>
                        <a:schemeClr val="accent4"/>
                      </a:solidFill>
                    </a:lnT>
                    <a:lnB>
                      <a:solidFill>
                        <a:schemeClr val="accent4"/>
                      </a:solidFill>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2946344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p:nvPr/>
        </p:nvSpPr>
        <p:spPr>
          <a:xfrm>
            <a:off x="506186" y="612844"/>
            <a:ext cx="11179628" cy="5632311"/>
          </a:xfrm>
          <a:prstGeom prst="rect">
            <a:avLst/>
          </a:prstGeom>
          <a:ln>
            <a:solidFill>
              <a:srgbClr val="009999"/>
            </a:solidFill>
          </a:ln>
          <a:extLst>
            <a:ext uri="{C572A759-6A51-4108-AA02-DFA0A04FC94B}">
              <ma14:wrappingTextBoxFlag xmlns="" xmlns:ma14="http://schemas.microsoft.com/office/mac/drawingml/2011/main" val="1"/>
            </a:ext>
          </a:extLst>
        </p:spPr>
        <p:txBody>
          <a:bodyPr wrap="square" lIns="0" tIns="0" rIns="0" bIns="0" anchor="ctr">
            <a:spAutoFit/>
          </a:bodyPr>
          <a:lstStyle/>
          <a:p>
            <a:pPr algn="ctr">
              <a:defRPr>
                <a:uFillTx/>
              </a:defRPr>
            </a:pPr>
            <a:r>
              <a:rPr sz="3200" b="1" dirty="0">
                <a:solidFill>
                  <a:srgbClr val="FF0000"/>
                </a:solidFill>
                <a:highlight>
                  <a:srgbClr val="FFFF00"/>
                </a:highlight>
                <a:uFill>
                  <a:solidFill>
                    <a:srgbClr val="FF0000"/>
                  </a:solidFill>
                </a:uFill>
                <a:hlinkClick r:id="rId2"/>
              </a:rPr>
              <a:t>Our Doctrinal Statement</a:t>
            </a:r>
            <a:r>
              <a:rPr lang="en-US" sz="3200" b="1" dirty="0">
                <a:solidFill>
                  <a:srgbClr val="FF0000"/>
                </a:solidFill>
                <a:highlight>
                  <a:srgbClr val="FFFF00"/>
                </a:highlight>
                <a:uFill>
                  <a:solidFill>
                    <a:srgbClr val="FF0000"/>
                  </a:solidFill>
                </a:uFill>
                <a:hlinkClick r:id="rId2"/>
              </a:rPr>
              <a:t> </a:t>
            </a:r>
            <a:endParaRPr lang="en-US" sz="3200" b="1" dirty="0">
              <a:solidFill>
                <a:srgbClr val="FF0000"/>
              </a:solidFill>
              <a:highlight>
                <a:srgbClr val="FFFF00"/>
              </a:highlight>
              <a:uFill>
                <a:solidFill>
                  <a:srgbClr val="FF0000"/>
                </a:solidFill>
              </a:uFill>
            </a:endParaRPr>
          </a:p>
          <a:p>
            <a:pPr algn="ctr">
              <a:defRPr>
                <a:uFillTx/>
              </a:defRPr>
            </a:pPr>
            <a:endParaRPr sz="1200" b="1" dirty="0">
              <a:solidFill>
                <a:srgbClr val="FF0000"/>
              </a:solidFill>
              <a:uFill>
                <a:solidFill>
                  <a:srgbClr val="FF0000"/>
                </a:solidFill>
              </a:uFill>
            </a:endParaRPr>
          </a:p>
          <a:p>
            <a:pPr algn="ctr">
              <a:defRPr>
                <a:uFillTx/>
              </a:defRPr>
            </a:pPr>
            <a:r>
              <a:rPr sz="3200" b="1" dirty="0">
                <a:solidFill>
                  <a:schemeClr val="accent2"/>
                </a:solidFill>
                <a:uFill>
                  <a:solidFill>
                    <a:schemeClr val="accent2"/>
                  </a:solidFill>
                </a:uFill>
              </a:rPr>
              <a:t>We believe in:</a:t>
            </a:r>
            <a:r>
              <a:rPr sz="3200" b="1" dirty="0"/>
              <a:t> </a:t>
            </a:r>
          </a:p>
          <a:p>
            <a:pPr algn="ctr">
              <a:defRPr>
                <a:uFillTx/>
              </a:defRPr>
            </a:pPr>
            <a:endParaRPr sz="1400" b="1" dirty="0"/>
          </a:p>
          <a:p>
            <a:pPr>
              <a:defRPr>
                <a:uFillTx/>
              </a:defRPr>
            </a:pPr>
            <a:r>
              <a:rPr sz="2400" dirty="0"/>
              <a:t>1)The </a:t>
            </a:r>
            <a:r>
              <a:rPr sz="2400" b="1" dirty="0">
                <a:solidFill>
                  <a:srgbClr val="FF0000"/>
                </a:solidFill>
                <a:uFill>
                  <a:solidFill>
                    <a:srgbClr val="FF0000"/>
                  </a:solidFill>
                </a:uFill>
              </a:rPr>
              <a:t>plenary Divine inspiration</a:t>
            </a:r>
            <a:r>
              <a:rPr sz="2400" dirty="0"/>
              <a:t> of the Scriptures in the original languages, their consequent </a:t>
            </a:r>
            <a:r>
              <a:rPr sz="2400" b="1" dirty="0">
                <a:solidFill>
                  <a:srgbClr val="0033CC"/>
                </a:solidFill>
                <a:uFill>
                  <a:solidFill>
                    <a:srgbClr val="0033CC"/>
                  </a:solidFill>
                </a:uFill>
              </a:rPr>
              <a:t>inerrancy</a:t>
            </a:r>
            <a:r>
              <a:rPr sz="2400" dirty="0">
                <a:solidFill>
                  <a:srgbClr val="0033CC"/>
                </a:solidFill>
                <a:uFill>
                  <a:solidFill>
                    <a:srgbClr val="0033CC"/>
                  </a:solidFill>
                </a:uFill>
              </a:rPr>
              <a:t> and </a:t>
            </a:r>
            <a:r>
              <a:rPr sz="2400" b="1" dirty="0">
                <a:solidFill>
                  <a:srgbClr val="0033CC"/>
                </a:solidFill>
                <a:uFill>
                  <a:solidFill>
                    <a:srgbClr val="0033CC"/>
                  </a:solidFill>
                </a:uFill>
              </a:rPr>
              <a:t>infallibility</a:t>
            </a:r>
            <a:r>
              <a:rPr sz="2400" dirty="0"/>
              <a:t>, and the Word of God as the </a:t>
            </a:r>
            <a:r>
              <a:rPr sz="2400" b="1" dirty="0">
                <a:solidFill>
                  <a:srgbClr val="FF0000"/>
                </a:solidFill>
                <a:uFill>
                  <a:solidFill>
                    <a:srgbClr val="FF0000"/>
                  </a:solidFill>
                </a:uFill>
              </a:rPr>
              <a:t>supreme and final authority in faith and life</a:t>
            </a:r>
            <a:r>
              <a:rPr sz="2400" dirty="0">
                <a:solidFill>
                  <a:srgbClr val="FF0000"/>
                </a:solidFill>
                <a:uFill>
                  <a:solidFill>
                    <a:srgbClr val="FF0000"/>
                  </a:solidFill>
                </a:uFill>
              </a:rPr>
              <a:t>; </a:t>
            </a:r>
          </a:p>
          <a:p>
            <a:pPr algn="ctr">
              <a:defRPr>
                <a:uFillTx/>
              </a:defRPr>
            </a:pPr>
            <a:endParaRPr sz="1400" b="1" dirty="0">
              <a:solidFill>
                <a:srgbClr val="FF0000"/>
              </a:solidFill>
              <a:uFill>
                <a:solidFill>
                  <a:srgbClr val="FF0000"/>
                </a:solidFill>
              </a:uFill>
            </a:endParaRPr>
          </a:p>
          <a:p>
            <a:pPr>
              <a:defRPr>
                <a:uFillTx/>
              </a:defRPr>
            </a:pPr>
            <a:r>
              <a:rPr sz="2400" b="1" dirty="0">
                <a:solidFill>
                  <a:srgbClr val="FF0000"/>
                </a:solidFill>
                <a:uFill>
                  <a:solidFill>
                    <a:srgbClr val="FF0000"/>
                  </a:solidFill>
                </a:uFill>
              </a:rPr>
              <a:t>2) The Triune God, Father, Son, and Holy Spirit</a:t>
            </a:r>
            <a:r>
              <a:rPr sz="2400" dirty="0">
                <a:solidFill>
                  <a:srgbClr val="FF0000"/>
                </a:solidFill>
                <a:uFill>
                  <a:solidFill>
                    <a:srgbClr val="FF0000"/>
                  </a:solidFill>
                </a:uFill>
              </a:rPr>
              <a:t>;</a:t>
            </a:r>
            <a:r>
              <a:rPr sz="2400" dirty="0"/>
              <a:t> </a:t>
            </a:r>
          </a:p>
          <a:p>
            <a:pPr>
              <a:defRPr>
                <a:uFillTx/>
              </a:defRPr>
            </a:pPr>
            <a:endParaRPr sz="1400" dirty="0"/>
          </a:p>
          <a:p>
            <a:pPr>
              <a:defRPr>
                <a:uFillTx/>
              </a:defRPr>
            </a:pPr>
            <a:r>
              <a:rPr sz="2400" dirty="0"/>
              <a:t>3)The essential Deity and the real and proper, but sinless, humanity of our Lord Jesus Christ; </a:t>
            </a:r>
          </a:p>
          <a:p>
            <a:pPr>
              <a:defRPr>
                <a:uFillTx/>
              </a:defRPr>
            </a:pPr>
            <a:endParaRPr sz="1400" dirty="0"/>
          </a:p>
          <a:p>
            <a:pPr>
              <a:defRPr>
                <a:uFillTx/>
              </a:defRPr>
            </a:pPr>
            <a:r>
              <a:rPr sz="2400" dirty="0"/>
              <a:t>4)  His birth of the virgin Mary; </a:t>
            </a:r>
          </a:p>
          <a:p>
            <a:pPr algn="ctr">
              <a:defRPr>
                <a:uFillTx/>
              </a:defRPr>
            </a:pPr>
            <a:endParaRPr dirty="0"/>
          </a:p>
          <a:p>
            <a:pPr>
              <a:defRPr>
                <a:uFillTx/>
              </a:defRPr>
            </a:pPr>
            <a:r>
              <a:rPr sz="2400" dirty="0"/>
              <a:t>5) His substitutionary, expiatory death, in that He gave His life "a ransom for many"; </a:t>
            </a:r>
          </a:p>
        </p:txBody>
      </p:sp>
    </p:spTree>
    <p:extLst>
      <p:ext uri="{BB962C8B-B14F-4D97-AF65-F5344CB8AC3E}">
        <p14:creationId xmlns:p14="http://schemas.microsoft.com/office/powerpoint/2010/main" val="387837743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p:nvPr/>
        </p:nvSpPr>
        <p:spPr>
          <a:xfrm>
            <a:off x="587829" y="405858"/>
            <a:ext cx="11027228" cy="5693866"/>
          </a:xfrm>
          <a:prstGeom prst="rect">
            <a:avLst/>
          </a:prstGeom>
          <a:ln>
            <a:solidFill>
              <a:srgbClr val="009999"/>
            </a:solidFill>
          </a:ln>
          <a:extLst>
            <a:ext uri="{C572A759-6A51-4108-AA02-DFA0A04FC94B}">
              <ma14:wrappingTextBoxFlag xmlns="" xmlns:ma14="http://schemas.microsoft.com/office/mac/drawingml/2011/main" val="1"/>
            </a:ext>
          </a:extLst>
        </p:spPr>
        <p:txBody>
          <a:bodyPr wrap="square" lIns="0" tIns="0" rIns="0" bIns="0" anchor="ctr">
            <a:spAutoFit/>
          </a:bodyPr>
          <a:lstStyle/>
          <a:p>
            <a:pPr algn="ctr">
              <a:defRPr>
                <a:uFillTx/>
              </a:defRPr>
            </a:pPr>
            <a:r>
              <a:rPr sz="3200" b="1" dirty="0">
                <a:solidFill>
                  <a:srgbClr val="FF0000"/>
                </a:solidFill>
                <a:uFill>
                  <a:solidFill>
                    <a:srgbClr val="FF0000"/>
                  </a:solidFill>
                </a:uFill>
              </a:rPr>
              <a:t>Our Doctrinal Statement</a:t>
            </a:r>
          </a:p>
          <a:p>
            <a:pPr algn="ctr">
              <a:defRPr>
                <a:uFillTx/>
              </a:defRPr>
            </a:pPr>
            <a:endParaRPr sz="1400" b="1" dirty="0">
              <a:solidFill>
                <a:srgbClr val="FF0000"/>
              </a:solidFill>
              <a:uFill>
                <a:solidFill>
                  <a:srgbClr val="FF0000"/>
                </a:solidFill>
              </a:uFill>
            </a:endParaRPr>
          </a:p>
          <a:p>
            <a:pPr algn="ctr">
              <a:defRPr>
                <a:uFillTx/>
              </a:defRPr>
            </a:pPr>
            <a:r>
              <a:rPr sz="3200" b="1" dirty="0">
                <a:solidFill>
                  <a:schemeClr val="accent2"/>
                </a:solidFill>
                <a:uFill>
                  <a:solidFill>
                    <a:schemeClr val="accent2"/>
                  </a:solidFill>
                </a:uFill>
              </a:rPr>
              <a:t>We believe in:</a:t>
            </a:r>
            <a:r>
              <a:rPr sz="3200" b="1" dirty="0"/>
              <a:t> </a:t>
            </a:r>
          </a:p>
          <a:p>
            <a:pPr>
              <a:defRPr>
                <a:uFillTx/>
              </a:defRPr>
            </a:pPr>
            <a:endParaRPr sz="1400" b="1" dirty="0"/>
          </a:p>
          <a:p>
            <a:pPr>
              <a:defRPr>
                <a:uFillTx/>
              </a:defRPr>
            </a:pPr>
            <a:r>
              <a:rPr sz="2400" dirty="0"/>
              <a:t>6) His resurrection from the dead in the same body in which He was crucified and the second coming of the same Jesus in power and great glory; </a:t>
            </a:r>
          </a:p>
          <a:p>
            <a:pPr algn="ctr">
              <a:defRPr>
                <a:uFillTx/>
              </a:defRPr>
            </a:pPr>
            <a:endParaRPr sz="1400" dirty="0"/>
          </a:p>
          <a:p>
            <a:pPr>
              <a:defRPr>
                <a:uFillTx/>
              </a:defRPr>
            </a:pPr>
            <a:r>
              <a:rPr sz="2400" dirty="0"/>
              <a:t>7) Salvation, the effect of the sovereign grace of God in regeneration by the Holy Spirit and the Word, through faith, not of works; </a:t>
            </a:r>
          </a:p>
          <a:p>
            <a:pPr>
              <a:defRPr>
                <a:uFillTx/>
              </a:defRPr>
            </a:pPr>
            <a:endParaRPr sz="1400" dirty="0"/>
          </a:p>
          <a:p>
            <a:pPr>
              <a:defRPr>
                <a:uFillTx/>
              </a:defRPr>
            </a:pPr>
            <a:r>
              <a:rPr sz="2400" dirty="0"/>
              <a:t>8) The everlasting bliss of the saved, and the everlasting suffering of the lost; </a:t>
            </a:r>
          </a:p>
          <a:p>
            <a:pPr algn="ctr">
              <a:defRPr>
                <a:uFillTx/>
              </a:defRPr>
            </a:pPr>
            <a:endParaRPr sz="1400" dirty="0"/>
          </a:p>
          <a:p>
            <a:pPr>
              <a:defRPr>
                <a:uFillTx/>
              </a:defRPr>
            </a:pPr>
            <a:r>
              <a:rPr sz="2400" dirty="0"/>
              <a:t>9) The spiritual unity of all redeemed by His precious blood; </a:t>
            </a:r>
          </a:p>
          <a:p>
            <a:pPr>
              <a:defRPr>
                <a:uFillTx/>
              </a:defRPr>
            </a:pPr>
            <a:endParaRPr sz="1600" dirty="0"/>
          </a:p>
          <a:p>
            <a:pPr>
              <a:defRPr>
                <a:uFillTx/>
              </a:defRPr>
            </a:pPr>
            <a:r>
              <a:rPr sz="2400" dirty="0"/>
              <a:t>10) The necessity of maintaining, according to God's Word, the purity of the Church, in doctrine and life; and still believing the </a:t>
            </a:r>
            <a:r>
              <a:rPr sz="2400" b="1" dirty="0">
                <a:solidFill>
                  <a:srgbClr val="FF0000"/>
                </a:solidFill>
                <a:uFill>
                  <a:solidFill>
                    <a:srgbClr val="FF0000"/>
                  </a:solidFill>
                </a:uFill>
              </a:rPr>
              <a:t>Apostles’ Creed</a:t>
            </a:r>
            <a:r>
              <a:rPr sz="2400" dirty="0"/>
              <a:t> to be statement of Scriptural truth, we therefore incorporate it in these articles of faith. </a:t>
            </a:r>
          </a:p>
        </p:txBody>
      </p:sp>
    </p:spTree>
    <p:extLst>
      <p:ext uri="{BB962C8B-B14F-4D97-AF65-F5344CB8AC3E}">
        <p14:creationId xmlns:p14="http://schemas.microsoft.com/office/powerpoint/2010/main" val="1688289286"/>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7E6E0-6DF7-9D8F-168B-C37F8003CC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514DF9-1C8E-A3BE-7F0A-8DEA8DB250E1}"/>
              </a:ext>
            </a:extLst>
          </p:cNvPr>
          <p:cNvSpPr>
            <a:spLocks noGrp="1"/>
          </p:cNvSpPr>
          <p:nvPr>
            <p:ph type="title"/>
          </p:nvPr>
        </p:nvSpPr>
        <p:spPr/>
        <p:txBody>
          <a:bodyPr/>
          <a:lstStyle/>
          <a:p>
            <a:r>
              <a:rPr lang="en-US" sz="4800" b="1" dirty="0">
                <a:latin typeface="Calibri" panose="020F0502020204030204" pitchFamily="34" charset="0"/>
                <a:ea typeface="Calibri" panose="020F0502020204030204" pitchFamily="34" charset="0"/>
                <a:cs typeface="Calibri" panose="020F0502020204030204" pitchFamily="34" charset="0"/>
              </a:rPr>
              <a:t>Question?</a:t>
            </a:r>
            <a:endParaRPr lang="en-SG" sz="48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BBC3E78-4D99-E7B5-E483-B78D36FF2489}"/>
              </a:ext>
            </a:extLst>
          </p:cNvPr>
          <p:cNvSpPr>
            <a:spLocks noGrp="1"/>
          </p:cNvSpPr>
          <p:nvPr>
            <p:ph sz="half" idx="1"/>
          </p:nvPr>
        </p:nvSpPr>
        <p:spPr>
          <a:xfrm>
            <a:off x="1088572" y="2041327"/>
            <a:ext cx="5301342" cy="4351338"/>
          </a:xfrm>
        </p:spPr>
        <p:txBody>
          <a:bodyPr/>
          <a:lstStyle/>
          <a:p>
            <a:pPr algn="just"/>
            <a:r>
              <a:rPr lang="en-US" dirty="0"/>
              <a:t>Is the Apostles’ Creed / JSM Doctrinal Statement True?</a:t>
            </a:r>
          </a:p>
          <a:p>
            <a:pPr algn="just"/>
            <a:endParaRPr lang="en-US" sz="2800" dirty="0"/>
          </a:p>
          <a:p>
            <a:pPr algn="just"/>
            <a:r>
              <a:rPr lang="en-US" dirty="0"/>
              <a:t>Is the Apostles’ Creed / JSM Doctrinal Statement Infallible?</a:t>
            </a:r>
          </a:p>
          <a:p>
            <a:pPr algn="just"/>
            <a:endParaRPr lang="en-SG" dirty="0"/>
          </a:p>
        </p:txBody>
      </p:sp>
      <p:pic>
        <p:nvPicPr>
          <p:cNvPr id="2" name="Content Placeholder 1">
            <a:extLst>
              <a:ext uri="{FF2B5EF4-FFF2-40B4-BE49-F238E27FC236}">
                <a16:creationId xmlns:a16="http://schemas.microsoft.com/office/drawing/2014/main" id="{1E6C195E-EA01-D44E-CC3E-3F688DADACB3}"/>
              </a:ext>
            </a:extLst>
          </p:cNvPr>
          <p:cNvPicPr>
            <a:picLocks noGrp="1" noChangeAspect="1"/>
          </p:cNvPicPr>
          <p:nvPr>
            <p:ph sz="half" idx="2"/>
          </p:nvPr>
        </p:nvPicPr>
        <p:blipFill>
          <a:blip r:embed="rId2"/>
          <a:stretch>
            <a:fillRect/>
          </a:stretch>
        </p:blipFill>
        <p:spPr>
          <a:xfrm>
            <a:off x="6172200" y="2041327"/>
            <a:ext cx="5181600" cy="3919934"/>
          </a:xfrm>
          <a:prstGeom prst="rect">
            <a:avLst/>
          </a:prstGeom>
        </p:spPr>
      </p:pic>
    </p:spTree>
    <p:extLst>
      <p:ext uri="{BB962C8B-B14F-4D97-AF65-F5344CB8AC3E}">
        <p14:creationId xmlns:p14="http://schemas.microsoft.com/office/powerpoint/2010/main" val="3685502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xfrm>
            <a:off x="783771" y="4305751"/>
            <a:ext cx="10972800" cy="1972810"/>
          </a:xfrm>
          <a:prstGeom prst="rect">
            <a:avLst/>
          </a:prstGeom>
        </p:spPr>
        <p:txBody>
          <a:bodyPr lIns="0" tIns="0" rIns="0" bIns="0" anchor="ctr">
            <a:normAutofit/>
          </a:bodyPr>
          <a:lstStyle/>
          <a:p>
            <a:pPr marL="0" marR="0" lvl="0" indent="0" defTabSz="914400" rtl="0" eaLnBrk="1" fontAlgn="auto" latinLnBrk="0" hangingPunct="0">
              <a:lnSpc>
                <a:spcPct val="100000"/>
              </a:lnSpc>
              <a:spcBef>
                <a:spcPts val="0"/>
              </a:spcBef>
              <a:spcAft>
                <a:spcPts val="0"/>
              </a:spcAft>
              <a:tabLst/>
              <a:defRPr>
                <a:uFillTx/>
              </a:defRPr>
            </a:pPr>
            <a:r>
              <a:rPr kumimoji="0" lang="en-US" sz="3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1)The </a:t>
            </a:r>
            <a:r>
              <a:rPr kumimoji="0" lang="en-US" sz="3100" b="1" i="0" u="none" strike="noStrike" kern="0" cap="none" spc="0" normalizeH="0" baseline="0" noProof="0" dirty="0">
                <a:ln>
                  <a:noFill/>
                </a:ln>
                <a:solidFill>
                  <a:srgbClr val="FF0000"/>
                </a:solidFill>
                <a:effectLst/>
                <a:uLnTx/>
                <a:uFill>
                  <a:solidFill>
                    <a:srgbClr val="FF0000"/>
                  </a:solidFill>
                </a:uFill>
                <a:latin typeface="Calibri" panose="020F0502020204030204" pitchFamily="34" charset="0"/>
                <a:ea typeface="Calibri" panose="020F0502020204030204" pitchFamily="34" charset="0"/>
                <a:cs typeface="Calibri" panose="020F0502020204030204" pitchFamily="34" charset="0"/>
                <a:sym typeface="Arial"/>
              </a:rPr>
              <a:t>plenary Divine inspiration</a:t>
            </a:r>
            <a:r>
              <a:rPr kumimoji="0" lang="en-US" sz="3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of the Scriptures in the original languages, their consequent </a:t>
            </a:r>
            <a:r>
              <a:rPr kumimoji="0" lang="en-US" sz="3100" b="1" i="0" u="none" strike="noStrike" kern="0" cap="none" spc="0" normalizeH="0" baseline="0" noProof="0" dirty="0">
                <a:ln>
                  <a:noFill/>
                </a:ln>
                <a:solidFill>
                  <a:srgbClr val="0033CC"/>
                </a:solidFill>
                <a:effectLst/>
                <a:uLnTx/>
                <a:uFill>
                  <a:solidFill>
                    <a:srgbClr val="0033CC"/>
                  </a:solidFill>
                </a:uFill>
                <a:latin typeface="Calibri" panose="020F0502020204030204" pitchFamily="34" charset="0"/>
                <a:ea typeface="Calibri" panose="020F0502020204030204" pitchFamily="34" charset="0"/>
                <a:cs typeface="Calibri" panose="020F0502020204030204" pitchFamily="34" charset="0"/>
                <a:sym typeface="Arial"/>
              </a:rPr>
              <a:t>inerrancy</a:t>
            </a:r>
            <a:r>
              <a:rPr kumimoji="0" lang="en-US" sz="3100" b="0" i="0" u="none" strike="noStrike" kern="0" cap="none" spc="0" normalizeH="0" baseline="0" noProof="0" dirty="0">
                <a:ln>
                  <a:noFill/>
                </a:ln>
                <a:solidFill>
                  <a:srgbClr val="0033CC"/>
                </a:solidFill>
                <a:effectLst/>
                <a:uLnTx/>
                <a:uFill>
                  <a:solidFill>
                    <a:srgbClr val="0033CC"/>
                  </a:solidFill>
                </a:uFill>
                <a:latin typeface="Calibri" panose="020F0502020204030204" pitchFamily="34" charset="0"/>
                <a:ea typeface="Calibri" panose="020F0502020204030204" pitchFamily="34" charset="0"/>
                <a:cs typeface="Calibri" panose="020F0502020204030204" pitchFamily="34" charset="0"/>
                <a:sym typeface="Arial"/>
              </a:rPr>
              <a:t> and </a:t>
            </a:r>
            <a:r>
              <a:rPr kumimoji="0" lang="en-US" sz="3100" b="1" i="0" u="none" strike="noStrike" kern="0" cap="none" spc="0" normalizeH="0" baseline="0" noProof="0" dirty="0">
                <a:ln>
                  <a:noFill/>
                </a:ln>
                <a:solidFill>
                  <a:srgbClr val="0033CC"/>
                </a:solidFill>
                <a:effectLst/>
                <a:uLnTx/>
                <a:uFill>
                  <a:solidFill>
                    <a:srgbClr val="0033CC"/>
                  </a:solidFill>
                </a:uFill>
                <a:latin typeface="Calibri" panose="020F0502020204030204" pitchFamily="34" charset="0"/>
                <a:ea typeface="Calibri" panose="020F0502020204030204" pitchFamily="34" charset="0"/>
                <a:cs typeface="Calibri" panose="020F0502020204030204" pitchFamily="34" charset="0"/>
                <a:sym typeface="Arial"/>
              </a:rPr>
              <a:t>infallibility</a:t>
            </a:r>
            <a:r>
              <a:rPr kumimoji="0" lang="en-US" sz="3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and the </a:t>
            </a:r>
            <a:r>
              <a:rPr kumimoji="0" lang="en-US" sz="3600" b="1" i="0" u="none" strike="noStrike" kern="0" cap="none" spc="0" normalizeH="0" baseline="0" noProof="0" dirty="0">
                <a:ln>
                  <a:noFill/>
                </a:ln>
                <a:solidFill>
                  <a:srgbClr val="000000"/>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sym typeface="Arial"/>
              </a:rPr>
              <a:t>Word of God</a:t>
            </a:r>
            <a:r>
              <a:rPr kumimoji="0" lang="en-US" sz="3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as the </a:t>
            </a:r>
            <a:r>
              <a:rPr kumimoji="0" lang="en-US" sz="3100" b="1" i="0" u="none" strike="noStrike" kern="0" cap="none" spc="0" normalizeH="0" baseline="0" noProof="0" dirty="0">
                <a:ln>
                  <a:noFill/>
                </a:ln>
                <a:solidFill>
                  <a:srgbClr val="FF0000"/>
                </a:solidFill>
                <a:effectLst/>
                <a:uLnTx/>
                <a:uFill>
                  <a:solidFill>
                    <a:srgbClr val="FF0000"/>
                  </a:solidFill>
                </a:uFill>
                <a:latin typeface="Calibri" panose="020F0502020204030204" pitchFamily="34" charset="0"/>
                <a:ea typeface="Calibri" panose="020F0502020204030204" pitchFamily="34" charset="0"/>
                <a:cs typeface="Calibri" panose="020F0502020204030204" pitchFamily="34" charset="0"/>
                <a:sym typeface="Arial"/>
              </a:rPr>
              <a:t>supreme and final authority in faith and life</a:t>
            </a:r>
            <a:r>
              <a:rPr kumimoji="0" lang="en-US" sz="3100" b="0" i="0" u="none" strike="noStrike" kern="0" cap="none" spc="0" normalizeH="0" baseline="0" noProof="0" dirty="0">
                <a:ln>
                  <a:noFill/>
                </a:ln>
                <a:solidFill>
                  <a:srgbClr val="FF0000"/>
                </a:solidFill>
                <a:effectLst/>
                <a:uLnTx/>
                <a:uFill>
                  <a:solidFill>
                    <a:srgbClr val="FF0000"/>
                  </a:solidFill>
                </a:uFill>
                <a:latin typeface="Calibri" panose="020F0502020204030204" pitchFamily="34" charset="0"/>
                <a:ea typeface="Calibri" panose="020F0502020204030204" pitchFamily="34" charset="0"/>
                <a:cs typeface="Calibri" panose="020F0502020204030204" pitchFamily="34" charset="0"/>
                <a:sym typeface="Arial"/>
              </a:rPr>
              <a:t>; </a:t>
            </a:r>
            <a:endParaRPr dirty="0"/>
          </a:p>
        </p:txBody>
      </p:sp>
      <p:pic>
        <p:nvPicPr>
          <p:cNvPr id="127" name="image3.png"/>
          <p:cNvPicPr>
            <a:picLocks noChangeAspect="1"/>
          </p:cNvPicPr>
          <p:nvPr/>
        </p:nvPicPr>
        <p:blipFill>
          <a:blip r:embed="rId2"/>
          <a:stretch>
            <a:fillRect/>
          </a:stretch>
        </p:blipFill>
        <p:spPr>
          <a:xfrm>
            <a:off x="2817681" y="579439"/>
            <a:ext cx="6556638" cy="3331447"/>
          </a:xfrm>
          <a:prstGeom prst="rect">
            <a:avLst/>
          </a:prstGeom>
          <a:ln w="12700">
            <a:miter lim="400000"/>
          </a:ln>
        </p:spPr>
      </p:pic>
    </p:spTree>
    <p:extLst>
      <p:ext uri="{BB962C8B-B14F-4D97-AF65-F5344CB8AC3E}">
        <p14:creationId xmlns:p14="http://schemas.microsoft.com/office/powerpoint/2010/main" val="42528437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xfrm>
            <a:off x="1819501" y="2812846"/>
            <a:ext cx="8229601" cy="1143002"/>
          </a:xfrm>
          <a:prstGeom prst="rect">
            <a:avLst/>
          </a:prstGeom>
          <a:ln w="28575">
            <a:solidFill>
              <a:srgbClr val="FF0000"/>
            </a:solidFill>
            <a:round/>
          </a:ln>
        </p:spPr>
        <p:txBody>
          <a:bodyPr lIns="0" tIns="0" rIns="0" bIns="0" anchor="ctr">
            <a:normAutofit/>
          </a:bodyPr>
          <a:lstStyle/>
          <a:p>
            <a:pPr>
              <a:defRPr sz="1800">
                <a:uFillTx/>
              </a:defRPr>
            </a:pPr>
            <a:r>
              <a:rPr sz="2800" b="1"/>
              <a:t>Authority: </a:t>
            </a:r>
            <a:r>
              <a:rPr sz="2800"/>
              <a:t>Faith and practises </a:t>
            </a:r>
          </a:p>
        </p:txBody>
      </p:sp>
      <p:sp>
        <p:nvSpPr>
          <p:cNvPr id="130" name="Shape 130"/>
          <p:cNvSpPr>
            <a:spLocks noGrp="1"/>
          </p:cNvSpPr>
          <p:nvPr>
            <p:ph type="body" sz="half" idx="1"/>
          </p:nvPr>
        </p:nvSpPr>
        <p:spPr>
          <a:xfrm>
            <a:off x="664029" y="476250"/>
            <a:ext cx="10961914" cy="2089150"/>
          </a:xfrm>
          <a:prstGeom prst="rect">
            <a:avLst/>
          </a:prstGeom>
          <a:solidFill>
            <a:srgbClr val="FFFF99"/>
          </a:solidFill>
          <a:ln w="28575">
            <a:solidFill>
              <a:srgbClr val="0000FF"/>
            </a:solidFill>
            <a:round/>
          </a:ln>
        </p:spPr>
        <p:txBody>
          <a:bodyPr lIns="0" tIns="0" rIns="0" bIns="0" anchor="ctr">
            <a:normAutofit/>
          </a:bodyPr>
          <a:lstStyle/>
          <a:p>
            <a:pPr marL="440871" lvl="1" indent="0">
              <a:spcBef>
                <a:spcPts val="400"/>
              </a:spcBef>
              <a:buNone/>
              <a:defRPr sz="1800">
                <a:uFillTx/>
              </a:defRPr>
            </a:pPr>
            <a:r>
              <a:rPr sz="2400" dirty="0"/>
              <a:t> What do we means by “</a:t>
            </a:r>
            <a:r>
              <a:rPr sz="2400" dirty="0">
                <a:solidFill>
                  <a:srgbClr val="0033CC"/>
                </a:solidFill>
                <a:uFill>
                  <a:solidFill>
                    <a:srgbClr val="0033CC"/>
                  </a:solidFill>
                </a:uFill>
              </a:rPr>
              <a:t>The word of God as the supreme (</a:t>
            </a:r>
            <a:r>
              <a:rPr sz="2400" dirty="0">
                <a:solidFill>
                  <a:srgbClr val="FF0000"/>
                </a:solidFill>
                <a:uFill>
                  <a:solidFill>
                    <a:srgbClr val="FF0000"/>
                  </a:solidFill>
                </a:uFill>
              </a:rPr>
              <a:t>only infallible</a:t>
            </a:r>
            <a:r>
              <a:rPr sz="2400" dirty="0">
                <a:solidFill>
                  <a:srgbClr val="0033CC"/>
                </a:solidFill>
                <a:uFill>
                  <a:solidFill>
                    <a:srgbClr val="0033CC"/>
                  </a:solidFill>
                </a:uFill>
              </a:rPr>
              <a:t>) and </a:t>
            </a:r>
            <a:r>
              <a:rPr sz="2400" dirty="0">
                <a:solidFill>
                  <a:srgbClr val="FF0000"/>
                </a:solidFill>
                <a:uFill>
                  <a:solidFill>
                    <a:srgbClr val="FF0000"/>
                  </a:solidFill>
                </a:uFill>
              </a:rPr>
              <a:t>final authority</a:t>
            </a:r>
            <a:r>
              <a:rPr sz="2400" dirty="0">
                <a:solidFill>
                  <a:srgbClr val="0033CC"/>
                </a:solidFill>
                <a:uFill>
                  <a:solidFill>
                    <a:srgbClr val="0033CC"/>
                  </a:solidFill>
                </a:uFill>
              </a:rPr>
              <a:t> in faith and life (practices)? </a:t>
            </a:r>
          </a:p>
          <a:p>
            <a:pPr marL="457200" lvl="1" indent="0">
              <a:buClr>
                <a:srgbClr val="0033CC"/>
              </a:buClr>
              <a:buNone/>
              <a:defRPr sz="1800">
                <a:uFillTx/>
              </a:defRPr>
            </a:pPr>
            <a:endParaRPr sz="2400" dirty="0">
              <a:solidFill>
                <a:srgbClr val="0033CC"/>
              </a:solidFill>
              <a:uFill>
                <a:solidFill>
                  <a:srgbClr val="0033CC"/>
                </a:solidFill>
              </a:uFill>
            </a:endParaRPr>
          </a:p>
          <a:p>
            <a:pPr marL="440871" lvl="1" indent="0">
              <a:spcBef>
                <a:spcPts val="400"/>
              </a:spcBef>
              <a:buNone/>
              <a:defRPr sz="1800">
                <a:uFillTx/>
              </a:defRPr>
            </a:pPr>
            <a:r>
              <a:rPr sz="2400" dirty="0"/>
              <a:t>(Five Sola:  </a:t>
            </a:r>
            <a:r>
              <a:rPr sz="2400" b="1" dirty="0">
                <a:solidFill>
                  <a:srgbClr val="0033CC"/>
                </a:solidFill>
                <a:uFill>
                  <a:solidFill>
                    <a:srgbClr val="0033CC"/>
                  </a:solidFill>
                </a:uFill>
              </a:rPr>
              <a:t>Sola Scriptura</a:t>
            </a:r>
            <a:r>
              <a:rPr sz="2400" b="1" dirty="0"/>
              <a:t>, Sola Fide</a:t>
            </a:r>
            <a:r>
              <a:rPr sz="2400" dirty="0"/>
              <a:t>, Sola Gratia, Solus Christus, Soli Deo Gloria) </a:t>
            </a:r>
          </a:p>
        </p:txBody>
      </p:sp>
      <p:grpSp>
        <p:nvGrpSpPr>
          <p:cNvPr id="133" name="Group 133"/>
          <p:cNvGrpSpPr/>
          <p:nvPr/>
        </p:nvGrpSpPr>
        <p:grpSpPr>
          <a:xfrm>
            <a:off x="664029" y="4321632"/>
            <a:ext cx="10842172" cy="2227942"/>
            <a:chOff x="0" y="0"/>
            <a:chExt cx="8229601" cy="1511300"/>
          </a:xfrm>
        </p:grpSpPr>
        <p:sp>
          <p:nvSpPr>
            <p:cNvPr id="131" name="Shape 131"/>
            <p:cNvSpPr/>
            <p:nvPr/>
          </p:nvSpPr>
          <p:spPr>
            <a:xfrm>
              <a:off x="0" y="0"/>
              <a:ext cx="8229601" cy="1511300"/>
            </a:xfrm>
            <a:prstGeom prst="rect">
              <a:avLst/>
            </a:prstGeom>
            <a:noFill/>
            <a:ln w="28575" cap="flat">
              <a:solidFill>
                <a:schemeClr val="accent4"/>
              </a:solidFill>
              <a:prstDash val="solid"/>
              <a:round/>
            </a:ln>
            <a:effectLst/>
          </p:spPr>
          <p:txBody>
            <a:bodyPr wrap="square" lIns="45718" tIns="45718" rIns="45718" bIns="45718" numCol="1" anchor="ctr">
              <a:noAutofit/>
            </a:bodyPr>
            <a:lstStyle/>
            <a:p>
              <a:pPr algn="ctr">
                <a:defRPr sz="2000" b="1" i="1">
                  <a:solidFill>
                    <a:srgbClr val="FF0000"/>
                  </a:solidFill>
                  <a:uFill>
                    <a:solidFill>
                      <a:srgbClr val="FF0000"/>
                    </a:solidFill>
                  </a:uFill>
                </a:defRPr>
              </a:pPr>
              <a:endParaRPr sz="2400"/>
            </a:p>
          </p:txBody>
        </p:sp>
        <p:sp>
          <p:nvSpPr>
            <p:cNvPr id="132" name="Shape 132"/>
            <p:cNvSpPr/>
            <p:nvPr/>
          </p:nvSpPr>
          <p:spPr>
            <a:xfrm>
              <a:off x="0" y="16986"/>
              <a:ext cx="8229601" cy="14773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a:defRPr>
                  <a:uFillTx/>
                </a:defRPr>
              </a:pPr>
              <a:r>
                <a:rPr sz="2400"/>
                <a:t>All Scripture is inspired by God and profitable for teaching, for reproof, for correction, for training in righteousness. That the man of God may be perfect, thoroughly furnished unto all good works</a:t>
              </a:r>
              <a:r>
                <a:rPr sz="2000" i="1"/>
                <a:t> </a:t>
              </a:r>
              <a:br>
                <a:rPr sz="2000" i="1"/>
              </a:br>
              <a:r>
                <a:rPr sz="2400" b="1" i="1">
                  <a:solidFill>
                    <a:srgbClr val="FF0000"/>
                  </a:solidFill>
                  <a:uFill>
                    <a:solidFill>
                      <a:srgbClr val="FF0000"/>
                    </a:solidFill>
                  </a:uFill>
                </a:rPr>
                <a:t>2 Timothy 3:16–17</a:t>
              </a:r>
            </a:p>
          </p:txBody>
        </p:sp>
      </p:grpSp>
    </p:spTree>
    <p:extLst>
      <p:ext uri="{BB962C8B-B14F-4D97-AF65-F5344CB8AC3E}">
        <p14:creationId xmlns:p14="http://schemas.microsoft.com/office/powerpoint/2010/main" val="74434893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p:cNvSpPr>
          <p:nvPr>
            <p:ph type="title"/>
          </p:nvPr>
        </p:nvSpPr>
        <p:spPr>
          <a:xfrm>
            <a:off x="1170213" y="160335"/>
            <a:ext cx="10303329" cy="1143001"/>
          </a:xfrm>
          <a:prstGeom prst="rect">
            <a:avLst/>
          </a:prstGeom>
          <a:ln w="38100">
            <a:solidFill>
              <a:srgbClr val="FF0000"/>
            </a:solidFill>
            <a:round/>
          </a:ln>
        </p:spPr>
        <p:txBody>
          <a:bodyPr lIns="0" tIns="0" rIns="0" bIns="0" anchor="ctr">
            <a:normAutofit/>
          </a:bodyPr>
          <a:lstStyle/>
          <a:p>
            <a:pPr>
              <a:defRPr sz="1800">
                <a:uFillTx/>
              </a:defRPr>
            </a:pPr>
            <a:r>
              <a:rPr sz="4000" dirty="0">
                <a:solidFill>
                  <a:srgbClr val="FF0000"/>
                </a:solidFill>
                <a:latin typeface="Aptos Black" panose="020B0004020202020204" pitchFamily="34" charset="0"/>
              </a:rPr>
              <a:t>Authority</a:t>
            </a:r>
          </a:p>
        </p:txBody>
      </p:sp>
      <p:sp>
        <p:nvSpPr>
          <p:cNvPr id="136" name="Shape 136"/>
          <p:cNvSpPr>
            <a:spLocks noGrp="1"/>
          </p:cNvSpPr>
          <p:nvPr>
            <p:ph type="body" idx="1"/>
          </p:nvPr>
        </p:nvSpPr>
        <p:spPr>
          <a:xfrm>
            <a:off x="936171" y="1600201"/>
            <a:ext cx="10537372" cy="4525963"/>
          </a:xfrm>
          <a:prstGeom prst="rect">
            <a:avLst/>
          </a:prstGeom>
          <a:ln w="38100">
            <a:solidFill>
              <a:schemeClr val="accent4"/>
            </a:solidFill>
            <a:round/>
          </a:ln>
        </p:spPr>
        <p:txBody>
          <a:bodyPr lIns="0" tIns="0" rIns="0" bIns="0" anchor="ctr">
            <a:normAutofit/>
          </a:bodyPr>
          <a:lstStyle/>
          <a:p>
            <a:pPr marL="1050471" lvl="1" indent="-609600">
              <a:lnSpc>
                <a:spcPct val="90000"/>
              </a:lnSpc>
              <a:buFont typeface="Wingdings" panose="05000000000000000000" pitchFamily="2" charset="2"/>
              <a:buChar char="q"/>
              <a:defRPr sz="1800">
                <a:uFillTx/>
              </a:defRPr>
            </a:pPr>
            <a:r>
              <a:rPr sz="2800" b="1" dirty="0"/>
              <a:t>Biblical or Traditions?</a:t>
            </a:r>
          </a:p>
          <a:p>
            <a:pPr marL="1050471" lvl="1" indent="-609600">
              <a:lnSpc>
                <a:spcPct val="90000"/>
              </a:lnSpc>
              <a:buFont typeface="Wingdings" panose="05000000000000000000" pitchFamily="2" charset="2"/>
              <a:buChar char="q"/>
              <a:defRPr sz="1800">
                <a:uFillTx/>
              </a:defRPr>
            </a:pPr>
            <a:r>
              <a:rPr sz="2800" b="1" dirty="0"/>
              <a:t>What are traditions of the Church? </a:t>
            </a:r>
          </a:p>
          <a:p>
            <a:pPr marL="1349829" lvl="2" indent="-457200">
              <a:lnSpc>
                <a:spcPct val="90000"/>
              </a:lnSpc>
              <a:spcBef>
                <a:spcPts val="600"/>
              </a:spcBef>
              <a:buClr>
                <a:srgbClr val="0033CC"/>
              </a:buClr>
              <a:buFont typeface="Wingdings" panose="05000000000000000000" pitchFamily="2" charset="2"/>
              <a:buChar char="Ø"/>
              <a:defRPr sz="1800">
                <a:uFillTx/>
              </a:defRPr>
            </a:pPr>
            <a:r>
              <a:rPr sz="2800" dirty="0">
                <a:solidFill>
                  <a:srgbClr val="0033CC"/>
                </a:solidFill>
                <a:uFill>
                  <a:solidFill>
                    <a:srgbClr val="0033CC"/>
                  </a:solidFill>
                </a:uFill>
              </a:rPr>
              <a:t>Things that are passed down</a:t>
            </a:r>
          </a:p>
          <a:p>
            <a:pPr marL="1349829" lvl="2" indent="-457200">
              <a:lnSpc>
                <a:spcPct val="90000"/>
              </a:lnSpc>
              <a:spcBef>
                <a:spcPts val="600"/>
              </a:spcBef>
              <a:buClr>
                <a:srgbClr val="0033CC"/>
              </a:buClr>
              <a:buFont typeface="Wingdings" panose="05000000000000000000" pitchFamily="2" charset="2"/>
              <a:buChar char="Ø"/>
              <a:defRPr sz="1800">
                <a:uFillTx/>
              </a:defRPr>
            </a:pPr>
            <a:r>
              <a:rPr sz="2800" dirty="0">
                <a:solidFill>
                  <a:srgbClr val="0033CC"/>
                </a:solidFill>
                <a:uFill>
                  <a:solidFill>
                    <a:srgbClr val="0033CC"/>
                  </a:solidFill>
                </a:uFill>
              </a:rPr>
              <a:t>Ways of doing things </a:t>
            </a:r>
          </a:p>
          <a:p>
            <a:pPr marL="1349829" lvl="2" indent="-457200">
              <a:lnSpc>
                <a:spcPct val="90000"/>
              </a:lnSpc>
              <a:spcBef>
                <a:spcPts val="600"/>
              </a:spcBef>
              <a:buClr>
                <a:srgbClr val="0033CC"/>
              </a:buClr>
              <a:buFont typeface="Wingdings" panose="05000000000000000000" pitchFamily="2" charset="2"/>
              <a:buChar char="Ø"/>
              <a:defRPr sz="1800">
                <a:uFillTx/>
              </a:defRPr>
            </a:pPr>
            <a:r>
              <a:rPr sz="2800" dirty="0">
                <a:solidFill>
                  <a:srgbClr val="0033CC"/>
                </a:solidFill>
                <a:uFill>
                  <a:solidFill>
                    <a:srgbClr val="0033CC"/>
                  </a:solidFill>
                </a:uFill>
              </a:rPr>
              <a:t>Good Traditions (e.g. Sunday School) </a:t>
            </a:r>
          </a:p>
          <a:p>
            <a:pPr marL="1349829" lvl="2" indent="-457200">
              <a:lnSpc>
                <a:spcPct val="90000"/>
              </a:lnSpc>
              <a:spcBef>
                <a:spcPts val="600"/>
              </a:spcBef>
              <a:buClr>
                <a:srgbClr val="0033CC"/>
              </a:buClr>
              <a:buFont typeface="Wingdings" panose="05000000000000000000" pitchFamily="2" charset="2"/>
              <a:buChar char="Ø"/>
              <a:defRPr sz="1800">
                <a:uFillTx/>
              </a:defRPr>
            </a:pPr>
            <a:r>
              <a:rPr sz="2800" dirty="0">
                <a:solidFill>
                  <a:srgbClr val="0033CC"/>
                </a:solidFill>
                <a:uFill>
                  <a:solidFill>
                    <a:srgbClr val="0033CC"/>
                  </a:solidFill>
                </a:uFill>
              </a:rPr>
              <a:t>Extra Biblical Traditions (Christmas tree, Easter eggs)</a:t>
            </a:r>
          </a:p>
          <a:p>
            <a:pPr marL="1349829" lvl="2" indent="-457200">
              <a:lnSpc>
                <a:spcPct val="90000"/>
              </a:lnSpc>
              <a:spcBef>
                <a:spcPts val="600"/>
              </a:spcBef>
              <a:buClr>
                <a:srgbClr val="0033CC"/>
              </a:buClr>
              <a:buFont typeface="Wingdings" panose="05000000000000000000" pitchFamily="2" charset="2"/>
              <a:buChar char="Ø"/>
              <a:defRPr sz="1800">
                <a:uFillTx/>
              </a:defRPr>
            </a:pPr>
            <a:r>
              <a:rPr sz="2800" dirty="0">
                <a:solidFill>
                  <a:srgbClr val="0033CC"/>
                </a:solidFill>
                <a:uFill>
                  <a:solidFill>
                    <a:srgbClr val="0033CC"/>
                  </a:solidFill>
                </a:uFill>
              </a:rPr>
              <a:t> Need to be careful on extra Biblical Traditions that become “infallible”. </a:t>
            </a:r>
          </a:p>
        </p:txBody>
      </p:sp>
    </p:spTree>
    <p:extLst>
      <p:ext uri="{BB962C8B-B14F-4D97-AF65-F5344CB8AC3E}">
        <p14:creationId xmlns:p14="http://schemas.microsoft.com/office/powerpoint/2010/main" val="165357587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3BFB2-6140-8455-79B7-9BEB761DD99B}"/>
            </a:ext>
          </a:extLst>
        </p:cNvPr>
        <p:cNvGrpSpPr/>
        <p:nvPr/>
      </p:nvGrpSpPr>
      <p:grpSpPr>
        <a:xfrm>
          <a:off x="0" y="0"/>
          <a:ext cx="0" cy="0"/>
          <a:chOff x="0" y="0"/>
          <a:chExt cx="0" cy="0"/>
        </a:xfrm>
      </p:grpSpPr>
      <p:sp>
        <p:nvSpPr>
          <p:cNvPr id="154" name="Shape 154">
            <a:extLst>
              <a:ext uri="{FF2B5EF4-FFF2-40B4-BE49-F238E27FC236}">
                <a16:creationId xmlns:a16="http://schemas.microsoft.com/office/drawing/2014/main" id="{D1D50298-2B1B-020D-66D9-EDC2E951913A}"/>
              </a:ext>
            </a:extLst>
          </p:cNvPr>
          <p:cNvSpPr>
            <a:spLocks noGrp="1"/>
          </p:cNvSpPr>
          <p:nvPr>
            <p:ph type="title"/>
          </p:nvPr>
        </p:nvSpPr>
        <p:spPr>
          <a:xfrm>
            <a:off x="1981200" y="274638"/>
            <a:ext cx="8229600" cy="1143001"/>
          </a:xfrm>
          <a:prstGeom prst="rect">
            <a:avLst/>
          </a:prstGeom>
          <a:ln w="38100">
            <a:solidFill>
              <a:srgbClr val="FF0000"/>
            </a:solidFill>
            <a:round/>
          </a:ln>
        </p:spPr>
        <p:txBody>
          <a:bodyPr lIns="0" tIns="0" rIns="0" bIns="0" anchor="ctr">
            <a:normAutofit/>
          </a:bodyPr>
          <a:lstStyle/>
          <a:p>
            <a:pPr>
              <a:defRPr sz="1800">
                <a:uFillTx/>
              </a:defRPr>
            </a:pPr>
            <a:r>
              <a:rPr sz="4000" b="1" dirty="0">
                <a:solidFill>
                  <a:srgbClr val="FF0000"/>
                </a:solidFill>
              </a:rPr>
              <a:t>Authority</a:t>
            </a:r>
          </a:p>
        </p:txBody>
      </p:sp>
      <p:sp>
        <p:nvSpPr>
          <p:cNvPr id="155" name="Shape 155">
            <a:extLst>
              <a:ext uri="{FF2B5EF4-FFF2-40B4-BE49-F238E27FC236}">
                <a16:creationId xmlns:a16="http://schemas.microsoft.com/office/drawing/2014/main" id="{56FEDC63-1BF9-3271-CF53-7253CB729D36}"/>
              </a:ext>
            </a:extLst>
          </p:cNvPr>
          <p:cNvSpPr>
            <a:spLocks noGrp="1"/>
          </p:cNvSpPr>
          <p:nvPr>
            <p:ph type="body" idx="1"/>
          </p:nvPr>
        </p:nvSpPr>
        <p:spPr>
          <a:xfrm>
            <a:off x="1981200" y="1600201"/>
            <a:ext cx="8229600" cy="4525963"/>
          </a:xfrm>
          <a:prstGeom prst="rect">
            <a:avLst/>
          </a:prstGeom>
          <a:ln w="38100">
            <a:solidFill>
              <a:schemeClr val="accent4"/>
            </a:solidFill>
            <a:round/>
          </a:ln>
        </p:spPr>
        <p:txBody>
          <a:bodyPr lIns="0" tIns="0" rIns="0" bIns="0" anchor="ctr">
            <a:normAutofit/>
          </a:bodyPr>
          <a:lstStyle/>
          <a:p>
            <a:pPr lvl="1">
              <a:spcBef>
                <a:spcPts val="0"/>
              </a:spcBef>
              <a:buSzTx/>
              <a:buNone/>
              <a:defRPr sz="1800">
                <a:uFillTx/>
              </a:defRPr>
            </a:pPr>
            <a:r>
              <a:rPr sz="2800" b="1" dirty="0"/>
              <a:t>Five Primary Views</a:t>
            </a:r>
            <a:endParaRPr sz="2400" b="1" dirty="0"/>
          </a:p>
          <a:p>
            <a:pPr>
              <a:spcBef>
                <a:spcPts val="0"/>
              </a:spcBef>
              <a:buSzTx/>
              <a:buNone/>
              <a:defRPr sz="1800">
                <a:uFillTx/>
              </a:defRPr>
            </a:pPr>
            <a:endParaRPr sz="2400" b="1" dirty="0"/>
          </a:p>
          <a:p>
            <a:pPr marL="783770" lvl="1" indent="-326570">
              <a:spcBef>
                <a:spcPts val="0"/>
              </a:spcBef>
              <a:buClr>
                <a:srgbClr val="0033CC"/>
              </a:buClr>
              <a:defRPr sz="1800">
                <a:uFillTx/>
              </a:defRPr>
            </a:pPr>
            <a:r>
              <a:rPr sz="2800" b="1" dirty="0">
                <a:solidFill>
                  <a:srgbClr val="0033CC"/>
                </a:solidFill>
                <a:uFill>
                  <a:solidFill>
                    <a:srgbClr val="0033CC"/>
                  </a:solidFill>
                </a:uFill>
              </a:rPr>
              <a:t>Sola Ecclesia</a:t>
            </a:r>
          </a:p>
          <a:p>
            <a:pPr marL="783770" lvl="1" indent="-326570">
              <a:spcBef>
                <a:spcPts val="0"/>
              </a:spcBef>
              <a:buClr>
                <a:srgbClr val="0033CC"/>
              </a:buClr>
              <a:defRPr sz="1800">
                <a:uFillTx/>
              </a:defRPr>
            </a:pPr>
            <a:r>
              <a:rPr sz="2800" b="1" dirty="0">
                <a:solidFill>
                  <a:srgbClr val="0033CC"/>
                </a:solidFill>
                <a:uFill>
                  <a:solidFill>
                    <a:srgbClr val="0033CC"/>
                  </a:solidFill>
                </a:uFill>
              </a:rPr>
              <a:t>Prima Scriptura</a:t>
            </a:r>
          </a:p>
          <a:p>
            <a:pPr marL="783770" lvl="1" indent="-326570">
              <a:spcBef>
                <a:spcPts val="0"/>
              </a:spcBef>
              <a:buClr>
                <a:srgbClr val="0033CC"/>
              </a:buClr>
              <a:defRPr sz="1800">
                <a:uFillTx/>
              </a:defRPr>
            </a:pPr>
            <a:r>
              <a:rPr sz="2800" b="1" dirty="0">
                <a:solidFill>
                  <a:srgbClr val="0033CC"/>
                </a:solidFill>
                <a:uFill>
                  <a:solidFill>
                    <a:srgbClr val="0033CC"/>
                  </a:solidFill>
                </a:uFill>
              </a:rPr>
              <a:t>Regula Fidei</a:t>
            </a:r>
          </a:p>
          <a:p>
            <a:pPr marL="783770" lvl="1" indent="-326570">
              <a:spcBef>
                <a:spcPts val="0"/>
              </a:spcBef>
              <a:buClr>
                <a:srgbClr val="0033CC"/>
              </a:buClr>
              <a:defRPr sz="1800">
                <a:uFillTx/>
              </a:defRPr>
            </a:pPr>
            <a:r>
              <a:rPr sz="2800" b="1" dirty="0">
                <a:solidFill>
                  <a:srgbClr val="FF0000"/>
                </a:solidFill>
                <a:highlight>
                  <a:srgbClr val="FFFF00"/>
                </a:highlight>
                <a:uFill>
                  <a:solidFill>
                    <a:srgbClr val="0033CC"/>
                  </a:solidFill>
                </a:uFill>
              </a:rPr>
              <a:t>Sola Scriptura</a:t>
            </a:r>
          </a:p>
          <a:p>
            <a:pPr marL="783770" lvl="1" indent="-326570">
              <a:spcBef>
                <a:spcPts val="0"/>
              </a:spcBef>
              <a:buClr>
                <a:srgbClr val="0033CC"/>
              </a:buClr>
              <a:defRPr sz="1800">
                <a:uFillTx/>
              </a:defRPr>
            </a:pPr>
            <a:r>
              <a:rPr sz="2800" b="1" dirty="0">
                <a:solidFill>
                  <a:srgbClr val="0033CC"/>
                </a:solidFill>
                <a:uFill>
                  <a:solidFill>
                    <a:srgbClr val="0033CC"/>
                  </a:solidFill>
                </a:uFill>
              </a:rPr>
              <a:t>Solo Scriptura</a:t>
            </a:r>
          </a:p>
        </p:txBody>
      </p:sp>
    </p:spTree>
    <p:extLst>
      <p:ext uri="{BB962C8B-B14F-4D97-AF65-F5344CB8AC3E}">
        <p14:creationId xmlns:p14="http://schemas.microsoft.com/office/powerpoint/2010/main" val="209103990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B3415-7BA0-E44E-FF68-F8A893D96D4C}"/>
            </a:ext>
          </a:extLst>
        </p:cNvPr>
        <p:cNvGrpSpPr/>
        <p:nvPr/>
      </p:nvGrpSpPr>
      <p:grpSpPr>
        <a:xfrm>
          <a:off x="0" y="0"/>
          <a:ext cx="0" cy="0"/>
          <a:chOff x="0" y="0"/>
          <a:chExt cx="0" cy="0"/>
        </a:xfrm>
      </p:grpSpPr>
      <p:pic>
        <p:nvPicPr>
          <p:cNvPr id="606" name="image24.png">
            <a:extLst>
              <a:ext uri="{FF2B5EF4-FFF2-40B4-BE49-F238E27FC236}">
                <a16:creationId xmlns:a16="http://schemas.microsoft.com/office/drawing/2014/main" id="{F8F1D239-D407-5766-E707-31C0FF0CF19E}"/>
              </a:ext>
            </a:extLst>
          </p:cNvPr>
          <p:cNvPicPr>
            <a:picLocks noChangeAspect="1"/>
          </p:cNvPicPr>
          <p:nvPr/>
        </p:nvPicPr>
        <p:blipFill>
          <a:blip r:embed="rId2"/>
          <a:stretch>
            <a:fillRect/>
          </a:stretch>
        </p:blipFill>
        <p:spPr>
          <a:xfrm>
            <a:off x="1992313" y="1509712"/>
            <a:ext cx="8229601" cy="1493838"/>
          </a:xfrm>
          <a:prstGeom prst="rect">
            <a:avLst/>
          </a:prstGeom>
          <a:ln w="12700">
            <a:miter lim="400000"/>
          </a:ln>
        </p:spPr>
      </p:pic>
      <p:pic>
        <p:nvPicPr>
          <p:cNvPr id="607" name="image25.png">
            <a:extLst>
              <a:ext uri="{FF2B5EF4-FFF2-40B4-BE49-F238E27FC236}">
                <a16:creationId xmlns:a16="http://schemas.microsoft.com/office/drawing/2014/main" id="{EFC1351A-4414-3D99-D503-24735BF0992F}"/>
              </a:ext>
            </a:extLst>
          </p:cNvPr>
          <p:cNvPicPr>
            <a:picLocks noChangeAspect="1"/>
          </p:cNvPicPr>
          <p:nvPr/>
        </p:nvPicPr>
        <p:blipFill>
          <a:blip r:embed="rId3"/>
          <a:stretch>
            <a:fillRect/>
          </a:stretch>
        </p:blipFill>
        <p:spPr>
          <a:xfrm>
            <a:off x="1992312" y="2997201"/>
            <a:ext cx="8207376" cy="1495425"/>
          </a:xfrm>
          <a:prstGeom prst="rect">
            <a:avLst/>
          </a:prstGeom>
          <a:ln w="12700">
            <a:miter lim="400000"/>
          </a:ln>
        </p:spPr>
      </p:pic>
    </p:spTree>
    <p:extLst>
      <p:ext uri="{BB962C8B-B14F-4D97-AF65-F5344CB8AC3E}">
        <p14:creationId xmlns:p14="http://schemas.microsoft.com/office/powerpoint/2010/main" val="383515428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3" name="Shape 93"/>
          <p:cNvSpPr>
            <a:spLocks noGrp="1"/>
          </p:cNvSpPr>
          <p:nvPr>
            <p:ph type="body" idx="1"/>
          </p:nvPr>
        </p:nvSpPr>
        <p:spPr>
          <a:xfrm>
            <a:off x="533401" y="692150"/>
            <a:ext cx="10384970" cy="5462588"/>
          </a:xfrm>
          <a:prstGeom prst="rect">
            <a:avLst/>
          </a:prstGeom>
          <a:ln w="38100">
            <a:solidFill>
              <a:srgbClr val="FF0000"/>
            </a:solidFill>
            <a:round/>
          </a:ln>
        </p:spPr>
        <p:txBody>
          <a:bodyPr lIns="0" tIns="0" rIns="0" bIns="0" anchor="ctr">
            <a:normAutofit/>
          </a:bodyPr>
          <a:lstStyle/>
          <a:p>
            <a:pPr>
              <a:lnSpc>
                <a:spcPct val="90000"/>
              </a:lnSpc>
              <a:spcBef>
                <a:spcPts val="600"/>
              </a:spcBef>
              <a:buSzTx/>
              <a:buNone/>
              <a:defRPr sz="1800">
                <a:uFillTx/>
              </a:defRPr>
            </a:pPr>
            <a:r>
              <a:rPr sz="2800" dirty="0"/>
              <a:t>   Ye are the light of the world. A city that is set on an hill cannot be hid.  </a:t>
            </a:r>
          </a:p>
          <a:p>
            <a:pPr>
              <a:lnSpc>
                <a:spcPct val="90000"/>
              </a:lnSpc>
              <a:buSzTx/>
              <a:buNone/>
              <a:defRPr sz="1800">
                <a:uFillTx/>
              </a:defRPr>
            </a:pPr>
            <a:endParaRPr sz="2800" dirty="0"/>
          </a:p>
          <a:p>
            <a:pPr>
              <a:lnSpc>
                <a:spcPct val="90000"/>
              </a:lnSpc>
              <a:spcBef>
                <a:spcPts val="600"/>
              </a:spcBef>
              <a:buSzTx/>
              <a:buNone/>
              <a:defRPr sz="1800">
                <a:uFillTx/>
              </a:defRPr>
            </a:pPr>
            <a:r>
              <a:rPr sz="2800" dirty="0"/>
              <a:t>   Neither do men light a candle, and put it under a bushel, but on a candlestick; and it giveth light unto all that are in the house.  </a:t>
            </a:r>
          </a:p>
          <a:p>
            <a:pPr>
              <a:lnSpc>
                <a:spcPct val="90000"/>
              </a:lnSpc>
              <a:buSzTx/>
              <a:buNone/>
              <a:defRPr sz="1800">
                <a:uFillTx/>
              </a:defRPr>
            </a:pPr>
            <a:endParaRPr sz="2800" dirty="0"/>
          </a:p>
          <a:p>
            <a:pPr>
              <a:lnSpc>
                <a:spcPct val="90000"/>
              </a:lnSpc>
              <a:spcBef>
                <a:spcPts val="600"/>
              </a:spcBef>
              <a:buSzTx/>
              <a:buNone/>
              <a:defRPr sz="1800">
                <a:uFillTx/>
              </a:defRPr>
            </a:pPr>
            <a:r>
              <a:rPr sz="2800" dirty="0"/>
              <a:t>   Let your light so shine before men, that they may see your good works, and glorify your Father which is in heaven.</a:t>
            </a:r>
          </a:p>
          <a:p>
            <a:pPr>
              <a:lnSpc>
                <a:spcPct val="90000"/>
              </a:lnSpc>
              <a:buSzTx/>
              <a:buNone/>
              <a:defRPr sz="1800">
                <a:uFillTx/>
              </a:defRPr>
            </a:pPr>
            <a:endParaRPr sz="2800" b="1" dirty="0"/>
          </a:p>
          <a:p>
            <a:pPr algn="r">
              <a:lnSpc>
                <a:spcPct val="90000"/>
              </a:lnSpc>
              <a:spcBef>
                <a:spcPts val="600"/>
              </a:spcBef>
              <a:buSzTx/>
              <a:buNone/>
              <a:defRPr sz="1800">
                <a:uFillTx/>
              </a:defRPr>
            </a:pPr>
            <a:r>
              <a:rPr sz="2800" b="1" dirty="0"/>
              <a:t> </a:t>
            </a:r>
            <a:r>
              <a:rPr sz="2800" b="1" dirty="0">
                <a:solidFill>
                  <a:srgbClr val="0033CC"/>
                </a:solidFill>
                <a:uFill>
                  <a:solidFill>
                    <a:srgbClr val="0033CC"/>
                  </a:solidFill>
                </a:uFill>
              </a:rPr>
              <a:t>Matthew 5:14-16</a:t>
            </a:r>
            <a:r>
              <a:rPr sz="2800" dirty="0">
                <a:solidFill>
                  <a:srgbClr val="0033CC"/>
                </a:solidFill>
                <a:uFill>
                  <a:solidFill>
                    <a:srgbClr val="0033CC"/>
                  </a:solidFill>
                </a:uFill>
              </a:rPr>
              <a:t> </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alpha val="0"/>
          </a:schemeClr>
        </a:solidFill>
        <a:effectLst/>
      </p:bgPr>
    </p:bg>
    <p:spTree>
      <p:nvGrpSpPr>
        <p:cNvPr id="1" name=""/>
        <p:cNvGrpSpPr/>
        <p:nvPr/>
      </p:nvGrpSpPr>
      <p:grpSpPr>
        <a:xfrm>
          <a:off x="0" y="0"/>
          <a:ext cx="0" cy="0"/>
          <a:chOff x="0" y="0"/>
          <a:chExt cx="0" cy="0"/>
        </a:xfrm>
      </p:grpSpPr>
      <p:sp>
        <p:nvSpPr>
          <p:cNvPr id="144" name="Shape 144"/>
          <p:cNvSpPr>
            <a:spLocks noGrp="1"/>
          </p:cNvSpPr>
          <p:nvPr>
            <p:ph type="body" idx="1"/>
          </p:nvPr>
        </p:nvSpPr>
        <p:spPr>
          <a:xfrm>
            <a:off x="740227" y="1262291"/>
            <a:ext cx="10787743" cy="4525963"/>
          </a:xfrm>
          <a:prstGeom prst="rect">
            <a:avLst/>
          </a:prstGeom>
          <a:ln w="38100">
            <a:solidFill>
              <a:srgbClr val="FF0000"/>
            </a:solidFill>
          </a:ln>
        </p:spPr>
        <p:txBody>
          <a:bodyPr lIns="0" tIns="0" rIns="0" bIns="0" anchor="ctr">
            <a:normAutofit/>
          </a:bodyPr>
          <a:lstStyle/>
          <a:p>
            <a:pPr algn="just">
              <a:spcBef>
                <a:spcPts val="0"/>
              </a:spcBef>
              <a:buSzTx/>
              <a:buNone/>
              <a:defRPr sz="1800">
                <a:uFillTx/>
              </a:defRPr>
            </a:pPr>
            <a:r>
              <a:rPr sz="2800" b="1" i="1" dirty="0">
                <a:solidFill>
                  <a:schemeClr val="bg1"/>
                </a:solidFill>
              </a:rPr>
              <a:t>   </a:t>
            </a:r>
            <a:r>
              <a:rPr sz="2800" b="1" i="1" dirty="0">
                <a:solidFill>
                  <a:srgbClr val="FF0000"/>
                </a:solidFill>
                <a:highlight>
                  <a:srgbClr val="FFFF00"/>
                </a:highlight>
                <a:uFill>
                  <a:solidFill>
                    <a:schemeClr val="accent3"/>
                  </a:solidFill>
                </a:uFill>
              </a:rPr>
              <a:t>Sola scriptura</a:t>
            </a:r>
            <a:r>
              <a:rPr sz="2800" b="1" dirty="0">
                <a:solidFill>
                  <a:srgbClr val="FF0000"/>
                </a:solidFill>
                <a:uFill>
                  <a:solidFill>
                    <a:schemeClr val="accent3"/>
                  </a:solidFill>
                </a:uFill>
              </a:rPr>
              <a:t> </a:t>
            </a:r>
            <a:r>
              <a:rPr sz="2800" dirty="0">
                <a:solidFill>
                  <a:schemeClr val="bg1"/>
                </a:solidFill>
                <a:uFill>
                  <a:solidFill>
                    <a:schemeClr val="accent3"/>
                  </a:solidFill>
                </a:uFill>
              </a:rPr>
              <a:t>was the rallying cry of the Protestant Reformation. For centuries the Roman Catholic Church had made its traditions superior in authority to the Bible. This resulted in many practices that were in fact contradictory to the Bible</a:t>
            </a:r>
            <a:r>
              <a:rPr sz="2800" b="1" dirty="0">
                <a:solidFill>
                  <a:schemeClr val="bg1"/>
                </a:solidFill>
                <a:uFill>
                  <a:solidFill>
                    <a:schemeClr val="accent3"/>
                  </a:solidFill>
                </a:uFill>
              </a:rPr>
              <a:t>. </a:t>
            </a:r>
          </a:p>
          <a:p>
            <a:pPr algn="just">
              <a:spcBef>
                <a:spcPts val="0"/>
              </a:spcBef>
              <a:buSzTx/>
              <a:buNone/>
              <a:defRPr sz="1800">
                <a:uFillTx/>
              </a:defRPr>
            </a:pPr>
            <a:endParaRPr sz="2800" b="1" dirty="0">
              <a:solidFill>
                <a:schemeClr val="bg1"/>
              </a:solidFill>
              <a:uFill>
                <a:solidFill>
                  <a:schemeClr val="accent3"/>
                </a:solidFill>
              </a:uFill>
            </a:endParaRPr>
          </a:p>
          <a:p>
            <a:pPr algn="just">
              <a:spcBef>
                <a:spcPts val="0"/>
              </a:spcBef>
              <a:buSzTx/>
              <a:buNone/>
              <a:defRPr sz="1800">
                <a:uFillTx/>
              </a:defRPr>
            </a:pPr>
            <a:r>
              <a:rPr sz="2800" dirty="0">
                <a:solidFill>
                  <a:schemeClr val="bg1"/>
                </a:solidFill>
                <a:uFill>
                  <a:solidFill>
                    <a:schemeClr val="accent3"/>
                  </a:solidFill>
                </a:uFill>
              </a:rPr>
              <a:t>  </a:t>
            </a:r>
            <a:r>
              <a:rPr lang="en-US" sz="2800" dirty="0">
                <a:solidFill>
                  <a:schemeClr val="bg1"/>
                </a:solidFill>
                <a:uFill>
                  <a:solidFill>
                    <a:schemeClr val="accent3"/>
                  </a:solidFill>
                </a:uFill>
              </a:rPr>
              <a:t>  </a:t>
            </a:r>
            <a:r>
              <a:rPr sz="2800" dirty="0">
                <a:solidFill>
                  <a:schemeClr val="bg1"/>
                </a:solidFill>
                <a:uFill>
                  <a:solidFill>
                    <a:schemeClr val="accent3"/>
                  </a:solidFill>
                </a:uFill>
              </a:rPr>
              <a:t>Some examples are </a:t>
            </a:r>
            <a:r>
              <a:rPr sz="2800" b="1" u="sng" dirty="0">
                <a:solidFill>
                  <a:schemeClr val="bg1"/>
                </a:solidFill>
                <a:uFill>
                  <a:solidFill>
                    <a:srgbClr val="0000FF"/>
                  </a:solidFill>
                </a:uFill>
                <a:hlinkClick r:id="rId2">
                  <a:extLst>
                    <a:ext uri="{A12FA001-AC4F-418D-AE19-62706E023703}">
                      <ahyp:hlinkClr xmlns:ahyp="http://schemas.microsoft.com/office/drawing/2018/hyperlinkcolor" val="tx"/>
                    </a:ext>
                  </a:extLst>
                </a:hlinkClick>
              </a:rPr>
              <a:t>prayer to saints and/or Mary</a:t>
            </a:r>
            <a:r>
              <a:rPr sz="2800" b="1" dirty="0">
                <a:solidFill>
                  <a:schemeClr val="bg1"/>
                </a:solidFill>
                <a:uFill>
                  <a:solidFill>
                    <a:schemeClr val="accent3"/>
                  </a:solidFill>
                </a:uFill>
              </a:rPr>
              <a:t>, the </a:t>
            </a:r>
            <a:r>
              <a:rPr sz="2800" b="1" u="sng" dirty="0">
                <a:solidFill>
                  <a:schemeClr val="bg1"/>
                </a:solidFill>
                <a:uFill>
                  <a:solidFill>
                    <a:srgbClr val="0000FF"/>
                  </a:solidFill>
                </a:uFill>
                <a:hlinkClick r:id="rId3">
                  <a:extLst>
                    <a:ext uri="{A12FA001-AC4F-418D-AE19-62706E023703}">
                      <ahyp:hlinkClr xmlns:ahyp="http://schemas.microsoft.com/office/drawing/2018/hyperlinkcolor" val="tx"/>
                    </a:ext>
                  </a:extLst>
                </a:hlinkClick>
              </a:rPr>
              <a:t>immaculate conception</a:t>
            </a:r>
            <a:r>
              <a:rPr sz="2800" b="1" dirty="0">
                <a:solidFill>
                  <a:schemeClr val="bg1"/>
                </a:solidFill>
                <a:uFill>
                  <a:solidFill>
                    <a:schemeClr val="accent3"/>
                  </a:solidFill>
                </a:uFill>
              </a:rPr>
              <a:t>, </a:t>
            </a:r>
            <a:r>
              <a:rPr sz="2800" b="1" u="sng" dirty="0">
                <a:solidFill>
                  <a:schemeClr val="bg1"/>
                </a:solidFill>
                <a:uFill>
                  <a:solidFill>
                    <a:srgbClr val="0000FF"/>
                  </a:solidFill>
                </a:uFill>
                <a:hlinkClick r:id="rId4">
                  <a:extLst>
                    <a:ext uri="{A12FA001-AC4F-418D-AE19-62706E023703}">
                      <ahyp:hlinkClr xmlns:ahyp="http://schemas.microsoft.com/office/drawing/2018/hyperlinkcolor" val="tx"/>
                    </a:ext>
                  </a:extLst>
                </a:hlinkClick>
              </a:rPr>
              <a:t>transubstantiation</a:t>
            </a:r>
            <a:r>
              <a:rPr sz="2800" b="1" dirty="0">
                <a:solidFill>
                  <a:schemeClr val="bg1"/>
                </a:solidFill>
                <a:uFill>
                  <a:solidFill>
                    <a:schemeClr val="accent3"/>
                  </a:solidFill>
                </a:uFill>
              </a:rPr>
              <a:t>, </a:t>
            </a:r>
            <a:r>
              <a:rPr sz="2800" b="1" u="sng" dirty="0">
                <a:solidFill>
                  <a:schemeClr val="bg1"/>
                </a:solidFill>
                <a:uFill>
                  <a:solidFill>
                    <a:srgbClr val="0000FF"/>
                  </a:solidFill>
                </a:uFill>
                <a:hlinkClick r:id="rId5">
                  <a:extLst>
                    <a:ext uri="{A12FA001-AC4F-418D-AE19-62706E023703}">
                      <ahyp:hlinkClr xmlns:ahyp="http://schemas.microsoft.com/office/drawing/2018/hyperlinkcolor" val="tx"/>
                    </a:ext>
                  </a:extLst>
                </a:hlinkClick>
              </a:rPr>
              <a:t>infant baptism</a:t>
            </a:r>
            <a:r>
              <a:rPr sz="2800" b="1" dirty="0">
                <a:solidFill>
                  <a:schemeClr val="bg1"/>
                </a:solidFill>
                <a:uFill>
                  <a:solidFill>
                    <a:schemeClr val="accent3"/>
                  </a:solidFill>
                </a:uFill>
              </a:rPr>
              <a:t>, </a:t>
            </a:r>
            <a:r>
              <a:rPr sz="2800" b="1" u="sng" dirty="0">
                <a:solidFill>
                  <a:schemeClr val="bg1"/>
                </a:solidFill>
                <a:uFill>
                  <a:solidFill>
                    <a:srgbClr val="0000FF"/>
                  </a:solidFill>
                </a:uFill>
                <a:hlinkClick r:id="rId6">
                  <a:extLst>
                    <a:ext uri="{A12FA001-AC4F-418D-AE19-62706E023703}">
                      <ahyp:hlinkClr xmlns:ahyp="http://schemas.microsoft.com/office/drawing/2018/hyperlinkcolor" val="tx"/>
                    </a:ext>
                  </a:extLst>
                </a:hlinkClick>
              </a:rPr>
              <a:t>indulgences</a:t>
            </a:r>
            <a:r>
              <a:rPr sz="2800" b="1" dirty="0">
                <a:solidFill>
                  <a:schemeClr val="bg1"/>
                </a:solidFill>
                <a:uFill>
                  <a:solidFill>
                    <a:schemeClr val="accent3"/>
                  </a:solidFill>
                </a:uFill>
              </a:rPr>
              <a:t>, and </a:t>
            </a:r>
            <a:r>
              <a:rPr sz="2800" b="1" u="sng" dirty="0">
                <a:solidFill>
                  <a:schemeClr val="bg1"/>
                </a:solidFill>
                <a:uFill>
                  <a:solidFill>
                    <a:srgbClr val="0000FF"/>
                  </a:solidFill>
                </a:uFill>
                <a:hlinkClick r:id="rId7">
                  <a:extLst>
                    <a:ext uri="{A12FA001-AC4F-418D-AE19-62706E023703}">
                      <ahyp:hlinkClr xmlns:ahyp="http://schemas.microsoft.com/office/drawing/2018/hyperlinkcolor" val="tx"/>
                    </a:ext>
                  </a:extLst>
                </a:hlinkClick>
              </a:rPr>
              <a:t>papal authority</a:t>
            </a:r>
            <a:r>
              <a:rPr sz="2800" b="1" dirty="0">
                <a:solidFill>
                  <a:schemeClr val="bg1"/>
                </a:solidFill>
                <a:uFill>
                  <a:solidFill>
                    <a:schemeClr val="accent3"/>
                  </a:solidFill>
                </a:uFill>
              </a:rPr>
              <a:t>.</a:t>
            </a:r>
            <a:endParaRPr lang="en-US" sz="2800" b="1" dirty="0">
              <a:solidFill>
                <a:schemeClr val="bg1"/>
              </a:solidFill>
              <a:uFill>
                <a:solidFill>
                  <a:schemeClr val="accent3"/>
                </a:solidFill>
              </a:uFill>
            </a:endParaRPr>
          </a:p>
          <a:p>
            <a:pPr algn="just">
              <a:lnSpc>
                <a:spcPct val="80000"/>
              </a:lnSpc>
              <a:spcBef>
                <a:spcPts val="600"/>
              </a:spcBef>
              <a:buSzTx/>
              <a:buNone/>
              <a:defRPr sz="1800">
                <a:uFillTx/>
              </a:defRPr>
            </a:pPr>
            <a:endParaRPr sz="2800" b="1" dirty="0">
              <a:solidFill>
                <a:schemeClr val="bg1"/>
              </a:solidFill>
              <a:uFill>
                <a:solidFill>
                  <a:schemeClr val="accent3"/>
                </a:solidFill>
              </a:u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94677-60B4-F1F4-7F67-AE66463CD4BD}"/>
            </a:ext>
          </a:extLst>
        </p:cNvPr>
        <p:cNvGrpSpPr/>
        <p:nvPr/>
      </p:nvGrpSpPr>
      <p:grpSpPr>
        <a:xfrm>
          <a:off x="0" y="0"/>
          <a:ext cx="0" cy="0"/>
          <a:chOff x="0" y="0"/>
          <a:chExt cx="0" cy="0"/>
        </a:xfrm>
      </p:grpSpPr>
      <p:graphicFrame>
        <p:nvGraphicFramePr>
          <p:cNvPr id="161" name="Table 161">
            <a:extLst>
              <a:ext uri="{FF2B5EF4-FFF2-40B4-BE49-F238E27FC236}">
                <a16:creationId xmlns:a16="http://schemas.microsoft.com/office/drawing/2014/main" id="{8AD7460D-BC5C-3D33-B7AF-FED01EEED67B}"/>
              </a:ext>
            </a:extLst>
          </p:cNvPr>
          <p:cNvGraphicFramePr/>
          <p:nvPr>
            <p:extLst>
              <p:ext uri="{D42A27DB-BD31-4B8C-83A1-F6EECF244321}">
                <p14:modId xmlns:p14="http://schemas.microsoft.com/office/powerpoint/2010/main" val="2571874666"/>
              </p:ext>
            </p:extLst>
          </p:nvPr>
        </p:nvGraphicFramePr>
        <p:xfrm>
          <a:off x="446314" y="699300"/>
          <a:ext cx="11081657" cy="5459399"/>
        </p:xfrm>
        <a:graphic>
          <a:graphicData uri="http://schemas.openxmlformats.org/drawingml/2006/table">
            <a:tbl>
              <a:tblPr>
                <a:tableStyleId>{4C3C2611-4C71-4FC5-86AE-919BDF0F9419}</a:tableStyleId>
              </a:tblPr>
              <a:tblGrid>
                <a:gridCol w="2333398">
                  <a:extLst>
                    <a:ext uri="{9D8B030D-6E8A-4147-A177-3AD203B41FA5}">
                      <a16:colId xmlns:a16="http://schemas.microsoft.com/office/drawing/2014/main" val="20000"/>
                    </a:ext>
                  </a:extLst>
                </a:gridCol>
                <a:gridCol w="1903731">
                  <a:extLst>
                    <a:ext uri="{9D8B030D-6E8A-4147-A177-3AD203B41FA5}">
                      <a16:colId xmlns:a16="http://schemas.microsoft.com/office/drawing/2014/main" val="20001"/>
                    </a:ext>
                  </a:extLst>
                </a:gridCol>
                <a:gridCol w="1796278">
                  <a:extLst>
                    <a:ext uri="{9D8B030D-6E8A-4147-A177-3AD203B41FA5}">
                      <a16:colId xmlns:a16="http://schemas.microsoft.com/office/drawing/2014/main" val="20002"/>
                    </a:ext>
                  </a:extLst>
                </a:gridCol>
                <a:gridCol w="1719943">
                  <a:extLst>
                    <a:ext uri="{9D8B030D-6E8A-4147-A177-3AD203B41FA5}">
                      <a16:colId xmlns:a16="http://schemas.microsoft.com/office/drawing/2014/main" val="20003"/>
                    </a:ext>
                  </a:extLst>
                </a:gridCol>
                <a:gridCol w="1902279">
                  <a:extLst>
                    <a:ext uri="{9D8B030D-6E8A-4147-A177-3AD203B41FA5}">
                      <a16:colId xmlns:a16="http://schemas.microsoft.com/office/drawing/2014/main" val="20004"/>
                    </a:ext>
                  </a:extLst>
                </a:gridCol>
                <a:gridCol w="1426028">
                  <a:extLst>
                    <a:ext uri="{9D8B030D-6E8A-4147-A177-3AD203B41FA5}">
                      <a16:colId xmlns:a16="http://schemas.microsoft.com/office/drawing/2014/main" val="20005"/>
                    </a:ext>
                  </a:extLst>
                </a:gridCol>
              </a:tblGrid>
              <a:tr h="725124">
                <a:tc gridSpan="6">
                  <a:txBody>
                    <a:bodyPr/>
                    <a:lstStyle/>
                    <a:p>
                      <a:pPr algn="ctr">
                        <a:spcBef>
                          <a:spcPts val="700"/>
                        </a:spcBef>
                        <a:defRPr sz="1800" b="0" i="0">
                          <a:uFillTx/>
                        </a:defRPr>
                      </a:pPr>
                      <a:r>
                        <a:rPr sz="3200" dirty="0">
                          <a:solidFill>
                            <a:schemeClr val="accent3"/>
                          </a:solidFill>
                          <a:effectLst>
                            <a:outerShdw blurRad="12700" dist="25400" dir="2700000" rotWithShape="0">
                              <a:schemeClr val="accent4"/>
                            </a:outerShdw>
                          </a:effectLst>
                          <a:uFill>
                            <a:solidFill>
                              <a:schemeClr val="accent3"/>
                            </a:solidFill>
                          </a:uFill>
                        </a:rPr>
                        <a:t>Five “Solas” of the Protestant Reformation</a:t>
                      </a:r>
                    </a:p>
                  </a:txBody>
                  <a:tcPr marL="45720" marR="45720" horzOverflow="overflow">
                    <a:lnL w="28575">
                      <a:solidFill>
                        <a:schemeClr val="accent4"/>
                      </a:solidFill>
                    </a:lnL>
                    <a:lnR w="28575">
                      <a:solidFill>
                        <a:schemeClr val="accent4"/>
                      </a:solidFill>
                    </a:lnR>
                    <a:lnT w="28575">
                      <a:solidFill>
                        <a:schemeClr val="accent4"/>
                      </a:solidFill>
                    </a:lnT>
                    <a:lnB w="12700">
                      <a:solidFill>
                        <a:schemeClr val="accent4"/>
                      </a:solidFill>
                    </a:lnB>
                    <a:solidFill>
                      <a:srgbClr val="99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90035">
                <a:tc>
                  <a:txBody>
                    <a:bodyPr/>
                    <a:lstStyle/>
                    <a:p>
                      <a:pPr algn="ctr">
                        <a:spcBef>
                          <a:spcPts val="400"/>
                        </a:spcBef>
                        <a:defRPr sz="1800" b="0" i="0">
                          <a:uFillTx/>
                        </a:defRPr>
                      </a:pPr>
                      <a:r>
                        <a:rPr sz="2400" b="1" dirty="0">
                          <a:solidFill>
                            <a:srgbClr val="990000"/>
                          </a:solidFill>
                          <a:effectLst>
                            <a:outerShdw blurRad="12700" dist="25400" dir="2700000" rotWithShape="0">
                              <a:srgbClr val="DDDDDD"/>
                            </a:outerShdw>
                          </a:effectLst>
                          <a:uFill>
                            <a:solidFill>
                              <a:srgbClr val="990000"/>
                            </a:solidFill>
                          </a:uFill>
                        </a:rPr>
                        <a:t>Reformed Understanding</a:t>
                      </a:r>
                    </a:p>
                  </a:txBody>
                  <a:tcPr marL="45720" marR="45720" horzOverflow="overflow">
                    <a:lnL w="28575">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b="1" i="1" dirty="0">
                          <a:solidFill>
                            <a:srgbClr val="FF0000"/>
                          </a:solidFill>
                          <a:uFill>
                            <a:solidFill>
                              <a:srgbClr val="FF0000"/>
                            </a:solidFill>
                          </a:uFill>
                        </a:rPr>
                        <a:t>Sola Scriptura</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solidFill>
                      <a:srgbClr val="FFFF00"/>
                    </a:solidFill>
                  </a:tcPr>
                </a:tc>
                <a:tc>
                  <a:txBody>
                    <a:bodyPr/>
                    <a:lstStyle/>
                    <a:p>
                      <a:pPr algn="ctr">
                        <a:spcBef>
                          <a:spcPts val="400"/>
                        </a:spcBef>
                        <a:defRPr sz="1800" b="0" i="0">
                          <a:uFillTx/>
                        </a:defRPr>
                      </a:pPr>
                      <a:r>
                        <a:rPr sz="2400" i="1" dirty="0">
                          <a:uFill>
                            <a:solidFill>
                              <a:schemeClr val="accent4"/>
                            </a:solidFill>
                          </a:uFill>
                        </a:rPr>
                        <a:t>Sola Christus </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i="1" dirty="0">
                          <a:uFill>
                            <a:solidFill>
                              <a:schemeClr val="accent4"/>
                            </a:solidFill>
                          </a:uFill>
                        </a:rPr>
                        <a:t>Sola Gratia</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i="1" dirty="0">
                          <a:uFill>
                            <a:solidFill>
                              <a:schemeClr val="accent4"/>
                            </a:solidFill>
                          </a:uFill>
                        </a:rPr>
                        <a:t>Sola Fide</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i="1" dirty="0">
                          <a:uFill>
                            <a:solidFill>
                              <a:schemeClr val="accent4"/>
                            </a:solidFill>
                          </a:uFill>
                        </a:rPr>
                        <a:t>Sola deo Gloria</a:t>
                      </a:r>
                    </a:p>
                  </a:txBody>
                  <a:tcPr marL="45720" marR="45720" horzOverflow="overflow">
                    <a:lnL w="12700">
                      <a:solidFill>
                        <a:schemeClr val="accent4"/>
                      </a:solidFill>
                    </a:lnL>
                    <a:lnR w="28575">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1"/>
                  </a:ext>
                </a:extLst>
              </a:tr>
              <a:tr h="3408874">
                <a:tc>
                  <a:txBody>
                    <a:bodyPr/>
                    <a:lstStyle/>
                    <a:p>
                      <a:pPr algn="ctr">
                        <a:spcBef>
                          <a:spcPts val="400"/>
                        </a:spcBef>
                        <a:defRPr sz="1800" b="0" i="0">
                          <a:uFillTx/>
                        </a:defRPr>
                      </a:pPr>
                      <a:r>
                        <a:rPr sz="2400" b="1" dirty="0">
                          <a:solidFill>
                            <a:srgbClr val="990000"/>
                          </a:solidFill>
                          <a:effectLst>
                            <a:outerShdw blurRad="12700" dist="25400" dir="2700000" rotWithShape="0">
                              <a:srgbClr val="DDDDDD"/>
                            </a:outerShdw>
                          </a:effectLst>
                          <a:uFill>
                            <a:solidFill>
                              <a:srgbClr val="990000"/>
                            </a:solidFill>
                          </a:uFill>
                        </a:rPr>
                        <a:t>Meaning</a:t>
                      </a:r>
                    </a:p>
                  </a:txBody>
                  <a:tcPr marL="45720" marR="45720" horzOverflow="overflow">
                    <a:lnL w="28575">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0"/>
                        </a:spcBef>
                        <a:defRPr sz="1800" b="0" i="0">
                          <a:uFillTx/>
                        </a:defRPr>
                      </a:pPr>
                      <a:r>
                        <a:rPr sz="2400" b="1" dirty="0">
                          <a:uFill>
                            <a:solidFill>
                              <a:schemeClr val="accent4"/>
                            </a:solidFill>
                          </a:uFill>
                        </a:rPr>
                        <a:t>The “Scripture alone” contains primary authority to dictate the lives of</a:t>
                      </a:r>
                      <a:r>
                        <a:rPr lang="en-US" sz="2400" b="1" dirty="0">
                          <a:uFill>
                            <a:solidFill>
                              <a:schemeClr val="accent4"/>
                            </a:solidFill>
                          </a:uFill>
                        </a:rPr>
                        <a:t> </a:t>
                      </a:r>
                      <a:r>
                        <a:rPr sz="2400" b="1" dirty="0">
                          <a:uFill>
                            <a:solidFill>
                              <a:schemeClr val="accent4"/>
                            </a:solidFill>
                          </a:uFill>
                        </a:rPr>
                        <a:t>believers</a:t>
                      </a:r>
                      <a:r>
                        <a:rPr sz="2800" b="1" dirty="0">
                          <a:uFill>
                            <a:solidFill>
                              <a:schemeClr val="accent4"/>
                            </a:solidFill>
                          </a:uFill>
                        </a:rPr>
                        <a:t>.</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solidFill>
                      <a:srgbClr val="FFFF00"/>
                    </a:solidFill>
                  </a:tcPr>
                </a:tc>
                <a:tc>
                  <a:txBody>
                    <a:bodyPr/>
                    <a:lstStyle/>
                    <a:p>
                      <a:pPr algn="ctr">
                        <a:spcBef>
                          <a:spcPts val="400"/>
                        </a:spcBef>
                        <a:defRPr sz="1800" b="0" i="0">
                          <a:uFillTx/>
                        </a:defRPr>
                      </a:pPr>
                      <a:r>
                        <a:rPr sz="2400" dirty="0">
                          <a:uFill>
                            <a:solidFill>
                              <a:schemeClr val="accent4"/>
                            </a:solidFill>
                          </a:uFill>
                        </a:rPr>
                        <a:t>The work of “Christ alone” is the basis for justification.</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400"/>
                        </a:spcBef>
                        <a:defRPr sz="1800" b="0" i="0">
                          <a:uFillTx/>
                        </a:defRPr>
                      </a:pPr>
                      <a:r>
                        <a:rPr sz="2400" dirty="0">
                          <a:uFill>
                            <a:solidFill>
                              <a:schemeClr val="accent4"/>
                            </a:solidFill>
                          </a:uFill>
                        </a:rPr>
                        <a:t>Justification is by means of God’s “grace alone.”</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400"/>
                        </a:spcBef>
                        <a:defRPr sz="1800" b="0" i="0">
                          <a:uFillTx/>
                        </a:defRPr>
                      </a:pPr>
                      <a:r>
                        <a:rPr sz="2400" dirty="0">
                          <a:uFill>
                            <a:solidFill>
                              <a:schemeClr val="accent4"/>
                            </a:solidFill>
                          </a:uFill>
                        </a:rPr>
                        <a:t>“Faith alone” is the only instrumental cause of justification.</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400"/>
                        </a:spcBef>
                        <a:defRPr sz="1800" b="0" i="0">
                          <a:uFillTx/>
                        </a:defRPr>
                      </a:pPr>
                      <a:r>
                        <a:rPr sz="2400" dirty="0">
                          <a:uFill>
                            <a:solidFill>
                              <a:schemeClr val="accent4"/>
                            </a:solidFill>
                          </a:uFill>
                        </a:rPr>
                        <a:t>All is done for “God’s glory alone.”</a:t>
                      </a:r>
                    </a:p>
                  </a:txBody>
                  <a:tcPr marL="45720" marR="45720" horzOverflow="overflow">
                    <a:lnL w="12700">
                      <a:solidFill>
                        <a:schemeClr val="accent4"/>
                      </a:solidFill>
                    </a:lnL>
                    <a:lnR w="28575">
                      <a:solidFill>
                        <a:schemeClr val="accent4"/>
                      </a:solidFill>
                    </a:lnR>
                    <a:lnT w="12700">
                      <a:solidFill>
                        <a:schemeClr val="accent4"/>
                      </a:solidFill>
                    </a:lnT>
                    <a:lnB w="28575">
                      <a:solidFill>
                        <a:schemeClr val="accent4"/>
                      </a:solidFill>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148772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1D13B-43AC-4D82-90EE-DD5919084CBA}"/>
            </a:ext>
          </a:extLst>
        </p:cNvPr>
        <p:cNvGrpSpPr/>
        <p:nvPr/>
      </p:nvGrpSpPr>
      <p:grpSpPr>
        <a:xfrm>
          <a:off x="0" y="0"/>
          <a:ext cx="0" cy="0"/>
          <a:chOff x="0" y="0"/>
          <a:chExt cx="0" cy="0"/>
        </a:xfrm>
      </p:grpSpPr>
      <p:sp>
        <p:nvSpPr>
          <p:cNvPr id="165" name="Shape 165">
            <a:extLst>
              <a:ext uri="{FF2B5EF4-FFF2-40B4-BE49-F238E27FC236}">
                <a16:creationId xmlns:a16="http://schemas.microsoft.com/office/drawing/2014/main" id="{8666D847-2E39-48E5-6A55-7D4DD6E58E44}"/>
              </a:ext>
            </a:extLst>
          </p:cNvPr>
          <p:cNvSpPr>
            <a:spLocks noGrp="1"/>
          </p:cNvSpPr>
          <p:nvPr>
            <p:ph type="title"/>
          </p:nvPr>
        </p:nvSpPr>
        <p:spPr>
          <a:xfrm>
            <a:off x="1981200" y="274638"/>
            <a:ext cx="8229600" cy="1143001"/>
          </a:xfrm>
          <a:prstGeom prst="rect">
            <a:avLst/>
          </a:prstGeom>
        </p:spPr>
        <p:txBody>
          <a:bodyPr lIns="0" tIns="0" rIns="0" bIns="0" anchor="ctr">
            <a:normAutofit/>
          </a:bodyPr>
          <a:lstStyle/>
          <a:p>
            <a:pPr defTabSz="905255">
              <a:defRPr sz="1800">
                <a:uFillTx/>
              </a:defRPr>
            </a:pPr>
            <a:r>
              <a:rPr sz="3500" b="1"/>
              <a:t>Question: "What is </a:t>
            </a:r>
            <a:r>
              <a:rPr sz="3500" b="1" i="1"/>
              <a:t>sola scriptura</a:t>
            </a:r>
            <a:r>
              <a:rPr sz="3500" b="1"/>
              <a:t>?"</a:t>
            </a:r>
            <a:br>
              <a:rPr sz="3500" b="1"/>
            </a:br>
            <a:endParaRPr sz="3500" b="1"/>
          </a:p>
        </p:txBody>
      </p:sp>
      <p:sp>
        <p:nvSpPr>
          <p:cNvPr id="166" name="Shape 166">
            <a:extLst>
              <a:ext uri="{FF2B5EF4-FFF2-40B4-BE49-F238E27FC236}">
                <a16:creationId xmlns:a16="http://schemas.microsoft.com/office/drawing/2014/main" id="{4DEF0C8F-59B1-65C5-736E-6FED105EC91E}"/>
              </a:ext>
            </a:extLst>
          </p:cNvPr>
          <p:cNvSpPr>
            <a:spLocks noGrp="1"/>
          </p:cNvSpPr>
          <p:nvPr>
            <p:ph type="body" idx="1"/>
          </p:nvPr>
        </p:nvSpPr>
        <p:spPr>
          <a:xfrm>
            <a:off x="1371599" y="1567544"/>
            <a:ext cx="9862458" cy="4506686"/>
          </a:xfrm>
          <a:prstGeom prst="rect">
            <a:avLst/>
          </a:prstGeom>
        </p:spPr>
        <p:txBody>
          <a:bodyPr lIns="0" tIns="0" rIns="0" bIns="0" anchor="ctr">
            <a:normAutofit/>
          </a:bodyPr>
          <a:lstStyle/>
          <a:p>
            <a:pPr marL="0" indent="0" algn="just" defTabSz="877822">
              <a:lnSpc>
                <a:spcPct val="80000"/>
              </a:lnSpc>
              <a:spcBef>
                <a:spcPts val="600"/>
              </a:spcBef>
              <a:buNone/>
              <a:defRPr sz="1800">
                <a:uFillTx/>
              </a:defRPr>
            </a:pPr>
            <a:r>
              <a:rPr sz="2800" b="1" dirty="0"/>
              <a:t>Answer: </a:t>
            </a:r>
            <a:r>
              <a:rPr sz="2800" dirty="0"/>
              <a:t>The phrase </a:t>
            </a:r>
            <a:r>
              <a:rPr sz="2800" i="1" dirty="0"/>
              <a:t>sola scriptura</a:t>
            </a:r>
            <a:r>
              <a:rPr sz="2800" dirty="0"/>
              <a:t> is from the Latin: </a:t>
            </a:r>
            <a:r>
              <a:rPr sz="2800" i="1" dirty="0"/>
              <a:t>sola</a:t>
            </a:r>
            <a:r>
              <a:rPr sz="2800" dirty="0"/>
              <a:t> having the idea of “alone,” “ground,” “base,” and the word </a:t>
            </a:r>
            <a:r>
              <a:rPr sz="2800" i="1" dirty="0"/>
              <a:t>scriptura</a:t>
            </a:r>
            <a:r>
              <a:rPr sz="2800" dirty="0"/>
              <a:t> meaning “writings”—referring to the Scriptures. </a:t>
            </a:r>
            <a:r>
              <a:rPr sz="2800" i="1" dirty="0"/>
              <a:t>Sola scriptura</a:t>
            </a:r>
            <a:r>
              <a:rPr sz="2800" dirty="0"/>
              <a:t> means that Scripture alone is authoritative for the faith and practice of the Christian. </a:t>
            </a:r>
          </a:p>
          <a:p>
            <a:pPr marL="0" indent="0" algn="just" defTabSz="877822">
              <a:lnSpc>
                <a:spcPct val="80000"/>
              </a:lnSpc>
              <a:spcBef>
                <a:spcPts val="600"/>
              </a:spcBef>
              <a:buNone/>
              <a:defRPr sz="1800">
                <a:uFillTx/>
              </a:defRPr>
            </a:pPr>
            <a:endParaRPr sz="2800" dirty="0"/>
          </a:p>
          <a:p>
            <a:pPr marL="0" indent="0" algn="just" defTabSz="877822">
              <a:lnSpc>
                <a:spcPct val="80000"/>
              </a:lnSpc>
              <a:spcBef>
                <a:spcPts val="600"/>
              </a:spcBef>
              <a:buNone/>
              <a:defRPr sz="1800">
                <a:uFillTx/>
              </a:defRPr>
            </a:pPr>
            <a:r>
              <a:rPr sz="2800" dirty="0"/>
              <a:t>The Bible is complete, authoritative, and true. “All Scripture is God-breathed and is useful for teaching, rebuking, correcting and training in righteousness” (</a:t>
            </a:r>
            <a:r>
              <a:rPr sz="2800" u="sng" dirty="0">
                <a:solidFill>
                  <a:srgbClr val="0000FF"/>
                </a:solidFill>
                <a:uFill>
                  <a:solidFill>
                    <a:srgbClr val="0000FF"/>
                  </a:solidFill>
                </a:uFill>
                <a:hlinkClick r:id="rId2"/>
              </a:rPr>
              <a:t>2 Timothy 3:16</a:t>
            </a:r>
            <a:r>
              <a:rPr sz="2800" dirty="0"/>
              <a:t>).</a:t>
            </a:r>
            <a:endParaRPr lang="en-US" sz="2800" dirty="0"/>
          </a:p>
        </p:txBody>
      </p:sp>
    </p:spTree>
    <p:extLst>
      <p:ext uri="{BB962C8B-B14F-4D97-AF65-F5344CB8AC3E}">
        <p14:creationId xmlns:p14="http://schemas.microsoft.com/office/powerpoint/2010/main" val="331050835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73F9E-8FFF-EB48-6A6A-10F61A6E981C}"/>
            </a:ext>
          </a:extLst>
        </p:cNvPr>
        <p:cNvGrpSpPr/>
        <p:nvPr/>
      </p:nvGrpSpPr>
      <p:grpSpPr>
        <a:xfrm>
          <a:off x="0" y="0"/>
          <a:ext cx="0" cy="0"/>
          <a:chOff x="0" y="0"/>
          <a:chExt cx="0" cy="0"/>
        </a:xfrm>
      </p:grpSpPr>
      <p:sp>
        <p:nvSpPr>
          <p:cNvPr id="168" name="Shape 168">
            <a:extLst>
              <a:ext uri="{FF2B5EF4-FFF2-40B4-BE49-F238E27FC236}">
                <a16:creationId xmlns:a16="http://schemas.microsoft.com/office/drawing/2014/main" id="{F03A23E9-06F6-8ADD-91C3-3AB83306A907}"/>
              </a:ext>
            </a:extLst>
          </p:cNvPr>
          <p:cNvSpPr>
            <a:spLocks noGrp="1"/>
          </p:cNvSpPr>
          <p:nvPr>
            <p:ph type="title"/>
          </p:nvPr>
        </p:nvSpPr>
        <p:spPr>
          <a:xfrm>
            <a:off x="2220686" y="122239"/>
            <a:ext cx="8229600" cy="933676"/>
          </a:xfrm>
          <a:prstGeom prst="rect">
            <a:avLst/>
          </a:prstGeom>
          <a:ln w="38100">
            <a:solidFill>
              <a:srgbClr val="FF0000"/>
            </a:solidFill>
            <a:round/>
          </a:ln>
        </p:spPr>
        <p:txBody>
          <a:bodyPr lIns="0" tIns="0" rIns="0" bIns="0" anchor="ctr">
            <a:normAutofit/>
          </a:bodyPr>
          <a:lstStyle>
            <a:lvl1pPr>
              <a:defRPr b="1"/>
            </a:lvl1pPr>
          </a:lstStyle>
          <a:p>
            <a:pPr>
              <a:defRPr sz="1800" b="0">
                <a:uFillTx/>
              </a:defRPr>
            </a:pPr>
            <a:r>
              <a:rPr sz="4000" dirty="0">
                <a:solidFill>
                  <a:srgbClr val="FF0000"/>
                </a:solidFill>
              </a:rPr>
              <a:t>Sola Scriptura</a:t>
            </a:r>
          </a:p>
        </p:txBody>
      </p:sp>
      <p:sp>
        <p:nvSpPr>
          <p:cNvPr id="169" name="Shape 169">
            <a:extLst>
              <a:ext uri="{FF2B5EF4-FFF2-40B4-BE49-F238E27FC236}">
                <a16:creationId xmlns:a16="http://schemas.microsoft.com/office/drawing/2014/main" id="{4D751970-633E-7DF3-FA7B-85D6A0C3096A}"/>
              </a:ext>
            </a:extLst>
          </p:cNvPr>
          <p:cNvSpPr>
            <a:spLocks noGrp="1"/>
          </p:cNvSpPr>
          <p:nvPr>
            <p:ph type="body" idx="1"/>
          </p:nvPr>
        </p:nvSpPr>
        <p:spPr>
          <a:xfrm>
            <a:off x="555172" y="1404258"/>
            <a:ext cx="10896600" cy="4983161"/>
          </a:xfrm>
          <a:prstGeom prst="rect">
            <a:avLst/>
          </a:prstGeom>
          <a:ln w="38100">
            <a:solidFill>
              <a:schemeClr val="accent4"/>
            </a:solidFill>
            <a:round/>
          </a:ln>
        </p:spPr>
        <p:txBody>
          <a:bodyPr lIns="0" tIns="0" rIns="0" bIns="0" anchor="ctr">
            <a:normAutofit/>
          </a:bodyPr>
          <a:lstStyle/>
          <a:p>
            <a:pPr marL="192880" indent="-192880" algn="just">
              <a:lnSpc>
                <a:spcPct val="80000"/>
              </a:lnSpc>
              <a:spcBef>
                <a:spcPts val="400"/>
              </a:spcBef>
              <a:defRPr sz="1800">
                <a:uFillTx/>
              </a:defRPr>
            </a:pPr>
            <a:r>
              <a:rPr sz="2400" b="1" i="1" dirty="0">
                <a:uFill>
                  <a:solidFill>
                    <a:schemeClr val="accent4"/>
                  </a:solidFill>
                </a:uFill>
              </a:rPr>
              <a:t>Sola scriptura</a:t>
            </a:r>
            <a:r>
              <a:rPr sz="2400" b="1" dirty="0">
                <a:uFill>
                  <a:solidFill>
                    <a:schemeClr val="accent4"/>
                  </a:solidFill>
                </a:uFill>
              </a:rPr>
              <a:t> (</a:t>
            </a:r>
            <a:r>
              <a:rPr sz="2400" b="1" u="sng" dirty="0">
                <a:solidFill>
                  <a:srgbClr val="0000FF"/>
                </a:solidFill>
                <a:uFill>
                  <a:solidFill>
                    <a:srgbClr val="0000FF"/>
                  </a:solidFill>
                </a:uFill>
                <a:hlinkClick r:id="rId2"/>
              </a:rPr>
              <a:t>Latin</a:t>
            </a:r>
            <a:r>
              <a:rPr sz="2400" b="1" dirty="0">
                <a:uFill>
                  <a:solidFill>
                    <a:schemeClr val="accent4"/>
                  </a:solidFill>
                </a:uFill>
              </a:rPr>
              <a:t> </a:t>
            </a:r>
            <a:r>
              <a:rPr sz="2400" b="1" u="sng" dirty="0">
                <a:solidFill>
                  <a:srgbClr val="0000FF"/>
                </a:solidFill>
                <a:uFill>
                  <a:solidFill>
                    <a:srgbClr val="0000FF"/>
                  </a:solidFill>
                </a:uFill>
                <a:hlinkClick r:id="rId3"/>
              </a:rPr>
              <a:t>ablative</a:t>
            </a:r>
            <a:r>
              <a:rPr sz="2400" b="1" dirty="0">
                <a:uFill>
                  <a:solidFill>
                    <a:schemeClr val="accent4"/>
                  </a:solidFill>
                </a:uFill>
              </a:rPr>
              <a:t>, "by scripture alone") is the doctrine that the </a:t>
            </a:r>
            <a:r>
              <a:rPr sz="2400" b="1" u="sng" dirty="0">
                <a:solidFill>
                  <a:srgbClr val="0000FF"/>
                </a:solidFill>
                <a:uFill>
                  <a:solidFill>
                    <a:srgbClr val="0000FF"/>
                  </a:solidFill>
                </a:uFill>
                <a:hlinkClick r:id="rId4"/>
              </a:rPr>
              <a:t>Bible</a:t>
            </a:r>
            <a:r>
              <a:rPr sz="2400" b="1" dirty="0">
                <a:uFill>
                  <a:solidFill>
                    <a:schemeClr val="accent4"/>
                  </a:solidFill>
                </a:uFill>
              </a:rPr>
              <a:t> contains all knowledge necessary for </a:t>
            </a:r>
            <a:r>
              <a:rPr sz="2400" b="1" u="sng" dirty="0">
                <a:solidFill>
                  <a:srgbClr val="0000FF"/>
                </a:solidFill>
                <a:uFill>
                  <a:solidFill>
                    <a:srgbClr val="0000FF"/>
                  </a:solidFill>
                </a:uFill>
                <a:hlinkClick r:id="rId5"/>
              </a:rPr>
              <a:t>salvation</a:t>
            </a:r>
            <a:r>
              <a:rPr sz="2400" b="1" dirty="0">
                <a:uFill>
                  <a:solidFill>
                    <a:schemeClr val="accent4"/>
                  </a:solidFill>
                </a:uFill>
              </a:rPr>
              <a:t> and </a:t>
            </a:r>
            <a:r>
              <a:rPr sz="2400" b="1" u="sng" dirty="0">
                <a:solidFill>
                  <a:srgbClr val="0000FF"/>
                </a:solidFill>
                <a:uFill>
                  <a:solidFill>
                    <a:srgbClr val="0000FF"/>
                  </a:solidFill>
                </a:uFill>
                <a:hlinkClick r:id="rId6"/>
              </a:rPr>
              <a:t>holiness</a:t>
            </a:r>
            <a:r>
              <a:rPr sz="2400" dirty="0">
                <a:uFill>
                  <a:solidFill>
                    <a:schemeClr val="accent4"/>
                  </a:solidFill>
                </a:uFill>
              </a:rPr>
              <a:t> </a:t>
            </a:r>
          </a:p>
          <a:p>
            <a:pPr algn="just">
              <a:lnSpc>
                <a:spcPct val="80000"/>
              </a:lnSpc>
              <a:defRPr sz="1800">
                <a:uFillTx/>
              </a:defRPr>
            </a:pPr>
            <a:endParaRPr sz="1200" dirty="0">
              <a:uFill>
                <a:solidFill>
                  <a:schemeClr val="accent4"/>
                </a:solidFill>
              </a:uFill>
            </a:endParaRPr>
          </a:p>
          <a:p>
            <a:pPr marL="192880" indent="-192880" algn="just">
              <a:lnSpc>
                <a:spcPct val="80000"/>
              </a:lnSpc>
              <a:spcBef>
                <a:spcPts val="400"/>
              </a:spcBef>
              <a:defRPr sz="1800">
                <a:uFillTx/>
              </a:defRPr>
            </a:pPr>
            <a:r>
              <a:rPr sz="2400" dirty="0">
                <a:uFill>
                  <a:solidFill>
                    <a:schemeClr val="accent4"/>
                  </a:solidFill>
                </a:uFill>
              </a:rPr>
              <a:t>Our Roman opponents maintain that the Scripture by itself is insufficient as the authority of the people of God, and that tradition and the teaching authority of the church must be added to the Scripture. </a:t>
            </a:r>
          </a:p>
          <a:p>
            <a:pPr algn="just">
              <a:lnSpc>
                <a:spcPct val="80000"/>
              </a:lnSpc>
              <a:defRPr sz="1800">
                <a:uFillTx/>
              </a:defRPr>
            </a:pPr>
            <a:endParaRPr sz="1200" dirty="0">
              <a:uFill>
                <a:solidFill>
                  <a:schemeClr val="accent4"/>
                </a:solidFill>
              </a:uFill>
            </a:endParaRPr>
          </a:p>
          <a:p>
            <a:pPr marL="192880" indent="-192880" algn="just">
              <a:lnSpc>
                <a:spcPct val="80000"/>
              </a:lnSpc>
              <a:spcBef>
                <a:spcPts val="400"/>
              </a:spcBef>
              <a:defRPr sz="1800">
                <a:uFillTx/>
              </a:defRPr>
            </a:pPr>
            <a:r>
              <a:rPr sz="2400" b="1" dirty="0">
                <a:uFill>
                  <a:solidFill>
                    <a:schemeClr val="accent4"/>
                  </a:solidFill>
                </a:uFill>
              </a:rPr>
              <a:t>The Roman church has declared that we Protestants are accursed (“anathematized”) for </a:t>
            </a:r>
            <a:r>
              <a:rPr sz="2400" b="1" dirty="0">
                <a:solidFill>
                  <a:srgbClr val="FF0000"/>
                </a:solidFill>
                <a:uFill>
                  <a:solidFill>
                    <a:srgbClr val="FF0000"/>
                  </a:solidFill>
                </a:uFill>
              </a:rPr>
              <a:t>taking away the Word of God as found in tradition. </a:t>
            </a:r>
          </a:p>
          <a:p>
            <a:pPr algn="just">
              <a:lnSpc>
                <a:spcPct val="80000"/>
              </a:lnSpc>
              <a:buClr>
                <a:srgbClr val="FF0000"/>
              </a:buClr>
              <a:defRPr sz="1800">
                <a:uFillTx/>
              </a:defRPr>
            </a:pPr>
            <a:endParaRPr sz="1200" b="1" dirty="0">
              <a:solidFill>
                <a:srgbClr val="FF0000"/>
              </a:solidFill>
              <a:uFill>
                <a:solidFill>
                  <a:srgbClr val="FF0000"/>
                </a:solidFill>
              </a:uFill>
            </a:endParaRPr>
          </a:p>
          <a:p>
            <a:pPr marL="192880" indent="-192880" algn="just">
              <a:lnSpc>
                <a:spcPct val="80000"/>
              </a:lnSpc>
              <a:spcBef>
                <a:spcPts val="400"/>
              </a:spcBef>
              <a:defRPr sz="1800">
                <a:uFillTx/>
              </a:defRPr>
            </a:pPr>
            <a:r>
              <a:rPr sz="2400" b="1" dirty="0">
                <a:uFill>
                  <a:solidFill>
                    <a:schemeClr val="accent4"/>
                  </a:solidFill>
                </a:uFill>
              </a:rPr>
              <a:t>We Protestants have declared that the Roman church is a false church for </a:t>
            </a:r>
            <a:r>
              <a:rPr sz="2400" b="1" dirty="0">
                <a:solidFill>
                  <a:srgbClr val="FF0000"/>
                </a:solidFill>
                <a:uFill>
                  <a:solidFill>
                    <a:srgbClr val="FF0000"/>
                  </a:solidFill>
                </a:uFill>
              </a:rPr>
              <a:t>adding human traditions to the Word of God.</a:t>
            </a:r>
            <a:r>
              <a:rPr sz="2400" dirty="0">
                <a:uFill>
                  <a:solidFill>
                    <a:schemeClr val="accent4"/>
                  </a:solidFill>
                </a:uFill>
              </a:rPr>
              <a:t> </a:t>
            </a:r>
          </a:p>
          <a:p>
            <a:pPr algn="just">
              <a:lnSpc>
                <a:spcPct val="80000"/>
              </a:lnSpc>
              <a:defRPr sz="1800">
                <a:uFillTx/>
              </a:defRPr>
            </a:pPr>
            <a:endParaRPr sz="1200" dirty="0">
              <a:uFill>
                <a:solidFill>
                  <a:schemeClr val="accent4"/>
                </a:solidFill>
              </a:uFill>
            </a:endParaRPr>
          </a:p>
          <a:p>
            <a:pPr marL="192880" indent="-192880" algn="just">
              <a:lnSpc>
                <a:spcPct val="80000"/>
              </a:lnSpc>
              <a:spcBef>
                <a:spcPts val="400"/>
              </a:spcBef>
              <a:defRPr sz="1800">
                <a:uFillTx/>
              </a:defRPr>
            </a:pPr>
            <a:r>
              <a:rPr sz="2400" b="1" dirty="0">
                <a:uFill>
                  <a:solidFill>
                    <a:schemeClr val="accent4"/>
                  </a:solidFill>
                </a:uFill>
              </a:rPr>
              <a:t>Romans 3:10-12, Hebrews 4:15</a:t>
            </a:r>
            <a:r>
              <a:rPr sz="2400" dirty="0">
                <a:uFill>
                  <a:solidFill>
                    <a:schemeClr val="accent4"/>
                  </a:solidFill>
                </a:uFill>
              </a:rPr>
              <a:t> </a:t>
            </a:r>
          </a:p>
        </p:txBody>
      </p:sp>
    </p:spTree>
    <p:extLst>
      <p:ext uri="{BB962C8B-B14F-4D97-AF65-F5344CB8AC3E}">
        <p14:creationId xmlns:p14="http://schemas.microsoft.com/office/powerpoint/2010/main" val="197757917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9CBC0-9774-BD3D-D347-881CAF70A1AC}"/>
            </a:ext>
          </a:extLst>
        </p:cNvPr>
        <p:cNvGrpSpPr/>
        <p:nvPr/>
      </p:nvGrpSpPr>
      <p:grpSpPr>
        <a:xfrm>
          <a:off x="0" y="0"/>
          <a:ext cx="0" cy="0"/>
          <a:chOff x="0" y="0"/>
          <a:chExt cx="0" cy="0"/>
        </a:xfrm>
      </p:grpSpPr>
      <p:sp>
        <p:nvSpPr>
          <p:cNvPr id="611" name="Shape 611">
            <a:extLst>
              <a:ext uri="{FF2B5EF4-FFF2-40B4-BE49-F238E27FC236}">
                <a16:creationId xmlns:a16="http://schemas.microsoft.com/office/drawing/2014/main" id="{945C2A63-E5C5-E2AF-5111-5F8CFC69ACB5}"/>
              </a:ext>
            </a:extLst>
          </p:cNvPr>
          <p:cNvSpPr>
            <a:spLocks noGrp="1"/>
          </p:cNvSpPr>
          <p:nvPr>
            <p:ph type="title"/>
          </p:nvPr>
        </p:nvSpPr>
        <p:spPr>
          <a:xfrm>
            <a:off x="1883228" y="485209"/>
            <a:ext cx="8229600" cy="813933"/>
          </a:xfrm>
          <a:prstGeom prst="rect">
            <a:avLst/>
          </a:prstGeom>
          <a:ln w="38100">
            <a:solidFill>
              <a:srgbClr val="FF0000"/>
            </a:solidFill>
            <a:round/>
          </a:ln>
        </p:spPr>
        <p:txBody>
          <a:bodyPr lIns="0" tIns="0" rIns="0" bIns="0" anchor="ctr">
            <a:normAutofit/>
          </a:bodyPr>
          <a:lstStyle/>
          <a:p>
            <a:pPr>
              <a:defRPr sz="1800">
                <a:uFillTx/>
              </a:defRPr>
            </a:pPr>
            <a:r>
              <a:rPr sz="3200" b="1"/>
              <a:t>Three things this passage teaches us</a:t>
            </a:r>
            <a:r>
              <a:rPr sz="3200"/>
              <a:t> </a:t>
            </a:r>
          </a:p>
        </p:txBody>
      </p:sp>
      <p:sp>
        <p:nvSpPr>
          <p:cNvPr id="612" name="Shape 612">
            <a:extLst>
              <a:ext uri="{FF2B5EF4-FFF2-40B4-BE49-F238E27FC236}">
                <a16:creationId xmlns:a16="http://schemas.microsoft.com/office/drawing/2014/main" id="{AB907BA3-8128-DDFA-944A-F150AA875A94}"/>
              </a:ext>
            </a:extLst>
          </p:cNvPr>
          <p:cNvSpPr>
            <a:spLocks noGrp="1"/>
          </p:cNvSpPr>
          <p:nvPr>
            <p:ph type="body" idx="1"/>
          </p:nvPr>
        </p:nvSpPr>
        <p:spPr>
          <a:xfrm>
            <a:off x="1360714" y="4059692"/>
            <a:ext cx="9176657" cy="1557336"/>
          </a:xfrm>
          <a:prstGeom prst="rect">
            <a:avLst/>
          </a:prstGeom>
          <a:ln w="38100">
            <a:solidFill>
              <a:srgbClr val="0000CC"/>
            </a:solidFill>
            <a:round/>
          </a:ln>
        </p:spPr>
        <p:txBody>
          <a:bodyPr lIns="0" tIns="0" rIns="0" bIns="0" anchor="ctr">
            <a:normAutofit fontScale="92500"/>
          </a:bodyPr>
          <a:lstStyle/>
          <a:p>
            <a:pPr lvl="1">
              <a:spcBef>
                <a:spcPts val="500"/>
              </a:spcBef>
              <a:buFont typeface="Wingdings" panose="05000000000000000000" pitchFamily="2" charset="2"/>
              <a:buChar char="q"/>
              <a:defRPr sz="1800">
                <a:uFillTx/>
              </a:defRPr>
            </a:pPr>
            <a:r>
              <a:rPr sz="2800" dirty="0"/>
              <a:t>Scriptures are sufficient for salvation.</a:t>
            </a:r>
          </a:p>
          <a:p>
            <a:pPr lvl="1">
              <a:spcBef>
                <a:spcPts val="500"/>
              </a:spcBef>
              <a:buFont typeface="Wingdings" panose="05000000000000000000" pitchFamily="2" charset="2"/>
              <a:buChar char="q"/>
              <a:defRPr sz="1800">
                <a:uFillTx/>
              </a:defRPr>
            </a:pPr>
            <a:r>
              <a:rPr sz="2800" dirty="0"/>
              <a:t>Scriptures are sufficient for sanctification.</a:t>
            </a:r>
          </a:p>
          <a:p>
            <a:pPr lvl="1">
              <a:spcBef>
                <a:spcPts val="500"/>
              </a:spcBef>
              <a:buFont typeface="Wingdings" panose="05000000000000000000" pitchFamily="2" charset="2"/>
              <a:buChar char="q"/>
              <a:defRPr sz="1800">
                <a:uFillTx/>
              </a:defRPr>
            </a:pPr>
            <a:r>
              <a:rPr sz="2800" dirty="0"/>
              <a:t>Scriptures are uniquely God-breathed (</a:t>
            </a:r>
            <a:r>
              <a:rPr sz="2800" i="1" dirty="0" err="1"/>
              <a:t>theopnoustos</a:t>
            </a:r>
            <a:r>
              <a:rPr sz="2800" dirty="0"/>
              <a:t>).</a:t>
            </a:r>
          </a:p>
        </p:txBody>
      </p:sp>
      <p:grpSp>
        <p:nvGrpSpPr>
          <p:cNvPr id="2" name="Group 133">
            <a:extLst>
              <a:ext uri="{FF2B5EF4-FFF2-40B4-BE49-F238E27FC236}">
                <a16:creationId xmlns:a16="http://schemas.microsoft.com/office/drawing/2014/main" id="{22ACB2EB-AC0C-88E7-1898-13A48903DDBF}"/>
              </a:ext>
            </a:extLst>
          </p:cNvPr>
          <p:cNvGrpSpPr/>
          <p:nvPr/>
        </p:nvGrpSpPr>
        <p:grpSpPr>
          <a:xfrm>
            <a:off x="1360714" y="1618571"/>
            <a:ext cx="9274629" cy="1802264"/>
            <a:chOff x="0" y="0"/>
            <a:chExt cx="8229601" cy="1511300"/>
          </a:xfrm>
        </p:grpSpPr>
        <p:sp>
          <p:nvSpPr>
            <p:cNvPr id="3" name="Shape 131">
              <a:extLst>
                <a:ext uri="{FF2B5EF4-FFF2-40B4-BE49-F238E27FC236}">
                  <a16:creationId xmlns:a16="http://schemas.microsoft.com/office/drawing/2014/main" id="{9D302819-0A52-10C1-6AD1-20B59F7EFD3B}"/>
                </a:ext>
              </a:extLst>
            </p:cNvPr>
            <p:cNvSpPr/>
            <p:nvPr/>
          </p:nvSpPr>
          <p:spPr>
            <a:xfrm>
              <a:off x="0" y="0"/>
              <a:ext cx="8229601" cy="1511300"/>
            </a:xfrm>
            <a:prstGeom prst="rect">
              <a:avLst/>
            </a:prstGeom>
            <a:noFill/>
            <a:ln w="28575" cap="flat">
              <a:solidFill>
                <a:schemeClr val="accent4"/>
              </a:solidFill>
              <a:prstDash val="solid"/>
              <a:round/>
            </a:ln>
            <a:effectLst/>
          </p:spPr>
          <p:txBody>
            <a:bodyPr wrap="square" lIns="45718" tIns="45718" rIns="45718" bIns="45718" numCol="1" anchor="ctr">
              <a:noAutofit/>
            </a:bodyPr>
            <a:lstStyle/>
            <a:p>
              <a:pPr algn="ctr">
                <a:defRPr sz="2000" b="1" i="1">
                  <a:solidFill>
                    <a:srgbClr val="FF0000"/>
                  </a:solidFill>
                  <a:uFill>
                    <a:solidFill>
                      <a:srgbClr val="FF0000"/>
                    </a:solidFill>
                  </a:uFill>
                </a:defRPr>
              </a:pPr>
              <a:endParaRPr sz="2400"/>
            </a:p>
          </p:txBody>
        </p:sp>
        <p:sp>
          <p:nvSpPr>
            <p:cNvPr id="4" name="Shape 132">
              <a:extLst>
                <a:ext uri="{FF2B5EF4-FFF2-40B4-BE49-F238E27FC236}">
                  <a16:creationId xmlns:a16="http://schemas.microsoft.com/office/drawing/2014/main" id="{3C94577F-CA1A-38A5-A198-B3E6E8789B05}"/>
                </a:ext>
              </a:extLst>
            </p:cNvPr>
            <p:cNvSpPr/>
            <p:nvPr/>
          </p:nvSpPr>
          <p:spPr>
            <a:xfrm>
              <a:off x="0" y="16986"/>
              <a:ext cx="8229601" cy="14773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a:defRPr>
                  <a:uFillTx/>
                </a:defRPr>
              </a:pPr>
              <a:r>
                <a:rPr sz="2400" dirty="0"/>
                <a:t>All Scripture is inspired by God and profitable for teaching, for reproof, for correction, for training in righteousness. That the man of God may be perfect, thoroughly furnished unto all good works</a:t>
              </a:r>
              <a:r>
                <a:rPr sz="2000" i="1" dirty="0"/>
                <a:t> </a:t>
              </a:r>
              <a:br>
                <a:rPr sz="2000" i="1" dirty="0"/>
              </a:br>
              <a:r>
                <a:rPr sz="2400" b="1" i="1" dirty="0">
                  <a:solidFill>
                    <a:srgbClr val="FF0000"/>
                  </a:solidFill>
                  <a:uFill>
                    <a:solidFill>
                      <a:srgbClr val="FF0000"/>
                    </a:solidFill>
                  </a:uFill>
                </a:rPr>
                <a:t>2 Timothy 3:16–17</a:t>
              </a:r>
            </a:p>
          </p:txBody>
        </p:sp>
      </p:grpSp>
    </p:spTree>
    <p:extLst>
      <p:ext uri="{BB962C8B-B14F-4D97-AF65-F5344CB8AC3E}">
        <p14:creationId xmlns:p14="http://schemas.microsoft.com/office/powerpoint/2010/main" val="2629473477"/>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19D8C-B1BC-AB88-3AAA-3B8C0D121431}"/>
            </a:ext>
          </a:extLst>
        </p:cNvPr>
        <p:cNvGrpSpPr/>
        <p:nvPr/>
      </p:nvGrpSpPr>
      <p:grpSpPr>
        <a:xfrm>
          <a:off x="0" y="0"/>
          <a:ext cx="0" cy="0"/>
          <a:chOff x="0" y="0"/>
          <a:chExt cx="0" cy="0"/>
        </a:xfrm>
      </p:grpSpPr>
      <p:sp>
        <p:nvSpPr>
          <p:cNvPr id="615" name="Shape 615">
            <a:extLst>
              <a:ext uri="{FF2B5EF4-FFF2-40B4-BE49-F238E27FC236}">
                <a16:creationId xmlns:a16="http://schemas.microsoft.com/office/drawing/2014/main" id="{BEACB849-863B-8F14-C932-AFFF29C851E3}"/>
              </a:ext>
            </a:extLst>
          </p:cNvPr>
          <p:cNvSpPr>
            <a:spLocks noGrp="1"/>
          </p:cNvSpPr>
          <p:nvPr>
            <p:ph type="body" idx="1"/>
          </p:nvPr>
        </p:nvSpPr>
        <p:spPr>
          <a:xfrm>
            <a:off x="1273629" y="1600201"/>
            <a:ext cx="9742713" cy="4898570"/>
          </a:xfrm>
          <a:prstGeom prst="rect">
            <a:avLst/>
          </a:prstGeom>
          <a:ln w="38100">
            <a:solidFill>
              <a:srgbClr val="0000CC"/>
            </a:solidFill>
            <a:round/>
          </a:ln>
        </p:spPr>
        <p:txBody>
          <a:bodyPr lIns="0" tIns="0" rIns="0" bIns="0" anchor="ctr">
            <a:normAutofit/>
          </a:bodyPr>
          <a:lstStyle/>
          <a:p>
            <a:pPr marL="322039" indent="-322039"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there are no other sources of authority in the life of a Christian.</a:t>
            </a:r>
          </a:p>
          <a:p>
            <a:pPr marL="336041" indent="-336041" defTabSz="896111">
              <a:lnSpc>
                <a:spcPct val="90000"/>
              </a:lnSpc>
              <a:defRPr sz="1800">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marL="322039" indent="-322039"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each Christian is an autonomous interpreter of the Scriptures, being independent of the interpretive community of the body of Christ.</a:t>
            </a:r>
          </a:p>
          <a:p>
            <a:pPr marL="336041" indent="-336041" defTabSz="896111">
              <a:lnSpc>
                <a:spcPct val="90000"/>
              </a:lnSpc>
              <a:defRPr sz="1800">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marL="322039" indent="-322039"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Tradition is not valuable for understanding matters of faith and practice.</a:t>
            </a:r>
          </a:p>
          <a:p>
            <a:pPr marL="336041" indent="-336041" defTabSz="896111">
              <a:lnSpc>
                <a:spcPct val="90000"/>
              </a:lnSpc>
              <a:defRPr sz="1800">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marL="322039" indent="-322039"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there is no institutional authority at all to which believers must submit.</a:t>
            </a:r>
          </a:p>
        </p:txBody>
      </p:sp>
      <p:sp>
        <p:nvSpPr>
          <p:cNvPr id="2" name="TextBox 1">
            <a:extLst>
              <a:ext uri="{FF2B5EF4-FFF2-40B4-BE49-F238E27FC236}">
                <a16:creationId xmlns:a16="http://schemas.microsoft.com/office/drawing/2014/main" id="{75C4FC25-77F4-0256-A853-CA253B41AC32}"/>
              </a:ext>
            </a:extLst>
          </p:cNvPr>
          <p:cNvSpPr txBox="1"/>
          <p:nvPr/>
        </p:nvSpPr>
        <p:spPr>
          <a:xfrm>
            <a:off x="1981200" y="359229"/>
            <a:ext cx="8229600"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FF0000"/>
                </a:solidFill>
                <a:effectLst/>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Arial"/>
              </a:rPr>
              <a:t>What sola Scriptura does not mean? </a:t>
            </a:r>
            <a:endParaRPr kumimoji="0" lang="en-SG" sz="4000" b="1" i="0" u="none" strike="noStrike" cap="none" spc="0" normalizeH="0" baseline="0" dirty="0">
              <a:ln>
                <a:noFill/>
              </a:ln>
              <a:solidFill>
                <a:srgbClr val="FF0000"/>
              </a:solidFill>
              <a:effectLst/>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629035023"/>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1473-BC8A-FE95-9A5F-049E889CB481}"/>
              </a:ext>
            </a:extLst>
          </p:cNvPr>
          <p:cNvSpPr>
            <a:spLocks noGrp="1"/>
          </p:cNvSpPr>
          <p:nvPr>
            <p:ph type="title"/>
          </p:nvPr>
        </p:nvSpPr>
        <p:spPr>
          <a:xfrm>
            <a:off x="495300" y="1616074"/>
            <a:ext cx="10972800" cy="1508126"/>
          </a:xfrm>
        </p:spPr>
        <p:txBody>
          <a:bodyPr/>
          <a:lstStyle/>
          <a:p>
            <a:r>
              <a:rPr lang="en-US" dirty="0">
                <a:solidFill>
                  <a:schemeClr val="accent3"/>
                </a:solidFill>
              </a:rPr>
              <a:t>What is </a:t>
            </a:r>
            <a:r>
              <a:rPr lang="en-US" b="1" dirty="0">
                <a:solidFill>
                  <a:schemeClr val="accent3"/>
                </a:solidFill>
              </a:rPr>
              <a:t>Verbal Plenary Inspiration</a:t>
            </a:r>
            <a:r>
              <a:rPr lang="en-US" dirty="0">
                <a:solidFill>
                  <a:schemeClr val="accent3"/>
                </a:solidFill>
              </a:rPr>
              <a:t> of the Scriptures in its original language? </a:t>
            </a:r>
            <a:endParaRPr lang="en-SG" dirty="0">
              <a:solidFill>
                <a:schemeClr val="accent3"/>
              </a:solidFill>
            </a:endParaRPr>
          </a:p>
        </p:txBody>
      </p:sp>
      <p:sp>
        <p:nvSpPr>
          <p:cNvPr id="3" name="TextBox 2">
            <a:extLst>
              <a:ext uri="{FF2B5EF4-FFF2-40B4-BE49-F238E27FC236}">
                <a16:creationId xmlns:a16="http://schemas.microsoft.com/office/drawing/2014/main" id="{29C224A8-66BF-9043-4B2A-26F2994A88B8}"/>
              </a:ext>
            </a:extLst>
          </p:cNvPr>
          <p:cNvSpPr txBox="1"/>
          <p:nvPr/>
        </p:nvSpPr>
        <p:spPr>
          <a:xfrm>
            <a:off x="1839685" y="3570514"/>
            <a:ext cx="8284029" cy="1846655"/>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uFillTx/>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1)The </a:t>
            </a:r>
            <a:r>
              <a:rPr kumimoji="0" lang="en-US" sz="2400" b="1" i="0" u="none" strike="noStrike" kern="0" cap="none" spc="0" normalizeH="0" baseline="0" noProof="0" dirty="0">
                <a:ln>
                  <a:noFill/>
                </a:ln>
                <a:solidFill>
                  <a:srgbClr val="FF0000"/>
                </a:solidFill>
                <a:effectLst/>
                <a:uLnTx/>
                <a:uFill>
                  <a:solidFill>
                    <a:srgbClr val="FF0000"/>
                  </a:solidFill>
                </a:uFill>
                <a:latin typeface="Arial"/>
                <a:cs typeface="Arial"/>
                <a:sym typeface="Arial"/>
              </a:rPr>
              <a:t>plenary Divine inspiration</a:t>
            </a:r>
            <a:r>
              <a:rPr kumimoji="0" lang="en-US" sz="2400" b="0" i="0" u="none" strike="noStrike" kern="0" cap="none" spc="0" normalizeH="0" baseline="0" noProof="0" dirty="0">
                <a:ln>
                  <a:noFill/>
                </a:ln>
                <a:solidFill>
                  <a:srgbClr val="000000"/>
                </a:solidFill>
                <a:effectLst/>
                <a:uLnTx/>
                <a:uFillTx/>
                <a:latin typeface="Arial"/>
                <a:cs typeface="Arial"/>
                <a:sym typeface="Arial"/>
              </a:rPr>
              <a:t> of the Scriptures in the original languages, their consequent </a:t>
            </a:r>
            <a:r>
              <a:rPr kumimoji="0" lang="en-US" sz="2400" b="1" i="0" u="none" strike="noStrike" kern="0" cap="none" spc="0" normalizeH="0" baseline="0" noProof="0" dirty="0">
                <a:ln>
                  <a:noFill/>
                </a:ln>
                <a:solidFill>
                  <a:srgbClr val="0033CC"/>
                </a:solidFill>
                <a:effectLst/>
                <a:uLnTx/>
                <a:uFill>
                  <a:solidFill>
                    <a:srgbClr val="0033CC"/>
                  </a:solidFill>
                </a:uFill>
                <a:latin typeface="Arial"/>
                <a:cs typeface="Arial"/>
                <a:sym typeface="Arial"/>
              </a:rPr>
              <a:t>inerrancy</a:t>
            </a:r>
            <a:r>
              <a:rPr kumimoji="0" lang="en-US" sz="2400" b="0" i="0" u="none" strike="noStrike" kern="0" cap="none" spc="0" normalizeH="0" baseline="0" noProof="0" dirty="0">
                <a:ln>
                  <a:noFill/>
                </a:ln>
                <a:solidFill>
                  <a:srgbClr val="0033CC"/>
                </a:solidFill>
                <a:effectLst/>
                <a:uLnTx/>
                <a:uFill>
                  <a:solidFill>
                    <a:srgbClr val="0033CC"/>
                  </a:solidFill>
                </a:uFill>
                <a:latin typeface="Arial"/>
                <a:cs typeface="Arial"/>
                <a:sym typeface="Arial"/>
              </a:rPr>
              <a:t> and </a:t>
            </a:r>
            <a:r>
              <a:rPr kumimoji="0" lang="en-US" sz="2400" b="1" i="0" u="none" strike="noStrike" kern="0" cap="none" spc="0" normalizeH="0" baseline="0" noProof="0" dirty="0">
                <a:ln>
                  <a:noFill/>
                </a:ln>
                <a:solidFill>
                  <a:srgbClr val="0033CC"/>
                </a:solidFill>
                <a:effectLst/>
                <a:uLnTx/>
                <a:uFill>
                  <a:solidFill>
                    <a:srgbClr val="0033CC"/>
                  </a:solidFill>
                </a:uFill>
                <a:latin typeface="Arial"/>
                <a:cs typeface="Arial"/>
                <a:sym typeface="Arial"/>
              </a:rPr>
              <a:t>infallibility</a:t>
            </a:r>
            <a:r>
              <a:rPr kumimoji="0" lang="en-US" sz="2400" b="0" i="0" u="none" strike="noStrike" kern="0" cap="none" spc="0" normalizeH="0" baseline="0" noProof="0" dirty="0">
                <a:ln>
                  <a:noFill/>
                </a:ln>
                <a:solidFill>
                  <a:srgbClr val="000000"/>
                </a:solidFill>
                <a:effectLst/>
                <a:uLnTx/>
                <a:uFillTx/>
                <a:latin typeface="Arial"/>
                <a:cs typeface="Arial"/>
                <a:sym typeface="Arial"/>
              </a:rPr>
              <a:t>, and the Word of God as the </a:t>
            </a:r>
            <a:r>
              <a:rPr kumimoji="0" lang="en-US" sz="2400" b="1" i="0" u="none" strike="noStrike" kern="0" cap="none" spc="0" normalizeH="0" baseline="0" noProof="0" dirty="0">
                <a:ln>
                  <a:noFill/>
                </a:ln>
                <a:solidFill>
                  <a:srgbClr val="FF0000"/>
                </a:solidFill>
                <a:effectLst/>
                <a:uLnTx/>
                <a:uFill>
                  <a:solidFill>
                    <a:srgbClr val="FF0000"/>
                  </a:solidFill>
                </a:uFill>
                <a:latin typeface="Arial"/>
                <a:cs typeface="Arial"/>
                <a:sym typeface="Arial"/>
              </a:rPr>
              <a:t>supreme and final authority in faith and life</a:t>
            </a:r>
            <a:r>
              <a:rPr kumimoji="0" lang="en-US" sz="2400" b="0" i="0" u="none" strike="noStrike" kern="0" cap="none" spc="0" normalizeH="0" baseline="0" noProof="0" dirty="0">
                <a:ln>
                  <a:noFill/>
                </a:ln>
                <a:solidFill>
                  <a:srgbClr val="FF0000"/>
                </a:solidFill>
                <a:effectLst/>
                <a:uLnTx/>
                <a:uFill>
                  <a:solidFill>
                    <a:srgbClr val="FF0000"/>
                  </a:solidFill>
                </a:uFill>
                <a:latin typeface="Arial"/>
                <a:cs typeface="Arial"/>
                <a:sym typeface="Arial"/>
              </a:rPr>
              <a:t>; </a:t>
            </a:r>
          </a:p>
          <a:p>
            <a:pPr marL="0" marR="0" indent="0" algn="l" defTabSz="914400" rtl="0" fontAlgn="auto" latinLnBrk="0" hangingPunct="0">
              <a:lnSpc>
                <a:spcPct val="100000"/>
              </a:lnSpc>
              <a:spcBef>
                <a:spcPts val="0"/>
              </a:spcBef>
              <a:spcAft>
                <a:spcPts val="0"/>
              </a:spcAft>
              <a:buClrTx/>
              <a:buSzTx/>
              <a:buFontTx/>
              <a:buNone/>
              <a:tabLst/>
            </a:pPr>
            <a:endParaRPr kumimoji="0" lang="en-SG" sz="1800" b="0" i="0" u="none" strike="noStrike" cap="none" spc="0" normalizeH="0" baseline="0" dirty="0">
              <a:ln>
                <a:noFill/>
              </a:ln>
              <a:solidFill>
                <a:schemeClr val="accent4"/>
              </a:solidFill>
              <a:effectLst/>
              <a:uFill>
                <a:solidFill>
                  <a:schemeClr val="accent4"/>
                </a:solidFill>
              </a:uFill>
              <a:latin typeface="Arial"/>
              <a:ea typeface="Arial"/>
              <a:cs typeface="Arial"/>
              <a:sym typeface="Arial"/>
            </a:endParaRPr>
          </a:p>
        </p:txBody>
      </p:sp>
    </p:spTree>
    <p:extLst>
      <p:ext uri="{BB962C8B-B14F-4D97-AF65-F5344CB8AC3E}">
        <p14:creationId xmlns:p14="http://schemas.microsoft.com/office/powerpoint/2010/main" val="475372561"/>
      </p:ext>
    </p:extLst>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000000"/>
      </a:lt1>
      <a:dk2>
        <a:srgbClr val="A7A7A7"/>
      </a:dk2>
      <a:lt2>
        <a:srgbClr val="535353"/>
      </a:lt2>
      <a:accent1>
        <a:srgbClr val="BBE0E3"/>
      </a:accent1>
      <a:accent2>
        <a:srgbClr val="333399"/>
      </a:accent2>
      <a:accent3>
        <a:srgbClr val="FFFFFF"/>
      </a:accent3>
      <a:accent4>
        <a:srgbClr val="000000"/>
      </a:accent4>
      <a:accent5>
        <a:srgbClr val="D8ECED"/>
      </a:accent5>
      <a:accent6>
        <a:srgbClr val="2E2E8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25400" cap="flat">
          <a:solidFill>
            <a:schemeClr val="accent1"/>
          </a:solidFill>
          <a:prstDash val="solid"/>
          <a:bevel/>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a:themeElements>
    <a:clrScheme name="Default">
      <a:dk1>
        <a:srgbClr val="000000"/>
      </a:dk1>
      <a:lt1>
        <a:srgbClr val="FFFFFF"/>
      </a:lt1>
      <a:dk2>
        <a:srgbClr val="A7A7A7"/>
      </a:dk2>
      <a:lt2>
        <a:srgbClr val="535353"/>
      </a:lt2>
      <a:accent1>
        <a:srgbClr val="BBE0E3"/>
      </a:accent1>
      <a:accent2>
        <a:srgbClr val="333399"/>
      </a:accent2>
      <a:accent3>
        <a:srgbClr val="FFFFFF"/>
      </a:accent3>
      <a:accent4>
        <a:srgbClr val="000000"/>
      </a:accent4>
      <a:accent5>
        <a:srgbClr val="D8ECED"/>
      </a:accent5>
      <a:accent6>
        <a:srgbClr val="2E2E8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25400" cap="flat">
          <a:solidFill>
            <a:schemeClr val="accent1"/>
          </a:solidFill>
          <a:prstDash val="solid"/>
          <a:bevel/>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301</TotalTime>
  <Words>2162</Words>
  <Application>Microsoft Office PowerPoint</Application>
  <PresentationFormat>Widescreen</PresentationFormat>
  <Paragraphs>256</Paragraphs>
  <Slides>30</Slides>
  <Notes>1</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30</vt:i4>
      </vt:variant>
    </vt:vector>
  </HeadingPairs>
  <TitlesOfParts>
    <vt:vector size="41" baseType="lpstr">
      <vt:lpstr>Helvetica Neue</vt:lpstr>
      <vt:lpstr>Aptos</vt:lpstr>
      <vt:lpstr>Aptos Black</vt:lpstr>
      <vt:lpstr>Aptos Display</vt:lpstr>
      <vt:lpstr>Arial</vt:lpstr>
      <vt:lpstr>Calibri</vt:lpstr>
      <vt:lpstr>Symbol</vt:lpstr>
      <vt:lpstr>Times New Roman</vt:lpstr>
      <vt:lpstr>Wingdings</vt:lpstr>
      <vt:lpstr>Default</vt:lpstr>
      <vt:lpstr>Office Theme</vt:lpstr>
      <vt:lpstr>Lesson 6 JSM Doctrinal Statement (Pt 1)</vt:lpstr>
      <vt:lpstr>PowerPoint Presentation</vt:lpstr>
      <vt:lpstr>PowerPoint Presentation</vt:lpstr>
      <vt:lpstr>PowerPoint Presentation</vt:lpstr>
      <vt:lpstr>PowerPoint Presentation</vt:lpstr>
      <vt:lpstr>Doctrines / Theology</vt:lpstr>
      <vt:lpstr>Doctrines / Theology</vt:lpstr>
      <vt:lpstr>Systematic Theology</vt:lpstr>
      <vt:lpstr>PowerPoint Presentation</vt:lpstr>
      <vt:lpstr>Creeds:   An official statement of core beliefs</vt:lpstr>
      <vt:lpstr>Creeds</vt:lpstr>
      <vt:lpstr>PowerPoint Presentation</vt:lpstr>
      <vt:lpstr>PowerPoint Presentation</vt:lpstr>
      <vt:lpstr>PowerPoint Presentation</vt:lpstr>
      <vt:lpstr>PowerPoint Presentation</vt:lpstr>
      <vt:lpstr>PowerPoint Presentation</vt:lpstr>
      <vt:lpstr>Question?</vt:lpstr>
      <vt:lpstr>1)The plenary Divine inspiration of the Scriptures in the original languages, their consequent inerrancy and infallibility, and the Word of God as the supreme and final authority in faith and life; </vt:lpstr>
      <vt:lpstr>Authority: Faith and practises </vt:lpstr>
      <vt:lpstr>Authority</vt:lpstr>
      <vt:lpstr>Authority</vt:lpstr>
      <vt:lpstr>PowerPoint Presentation</vt:lpstr>
      <vt:lpstr>PowerPoint Presentation</vt:lpstr>
      <vt:lpstr>PowerPoint Presentation</vt:lpstr>
      <vt:lpstr>PowerPoint Presentation</vt:lpstr>
      <vt:lpstr>Question: "What is sola scriptura?" </vt:lpstr>
      <vt:lpstr>Sola Scriptura</vt:lpstr>
      <vt:lpstr>Three things this passage teaches us </vt:lpstr>
      <vt:lpstr>PowerPoint Presentation</vt:lpstr>
      <vt:lpstr>What is Verbal Plenary Inspiration of the Scriptures in its original language?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Cheong Keng Hoong</cp:lastModifiedBy>
  <cp:revision>4</cp:revision>
  <dcterms:modified xsi:type="dcterms:W3CDTF">2026-02-22T09:41:04Z</dcterms:modified>
</cp:coreProperties>
</file>