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media/image31.jpg" ContentType="image/x-emf"/>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40" r:id="rId1"/>
  </p:sldMasterIdLst>
  <p:notesMasterIdLst>
    <p:notesMasterId r:id="rId66"/>
  </p:notesMasterIdLst>
  <p:handoutMasterIdLst>
    <p:handoutMasterId r:id="rId67"/>
  </p:handoutMasterIdLst>
  <p:sldIdLst>
    <p:sldId id="267" r:id="rId2"/>
    <p:sldId id="275" r:id="rId3"/>
    <p:sldId id="276" r:id="rId4"/>
    <p:sldId id="277" r:id="rId5"/>
    <p:sldId id="278" r:id="rId6"/>
    <p:sldId id="268" r:id="rId7"/>
    <p:sldId id="269" r:id="rId8"/>
    <p:sldId id="270" r:id="rId9"/>
    <p:sldId id="271" r:id="rId10"/>
    <p:sldId id="272" r:id="rId11"/>
    <p:sldId id="273" r:id="rId12"/>
    <p:sldId id="274" r:id="rId13"/>
    <p:sldId id="279" r:id="rId14"/>
    <p:sldId id="281" r:id="rId15"/>
    <p:sldId id="323" r:id="rId16"/>
    <p:sldId id="280" r:id="rId17"/>
    <p:sldId id="257" r:id="rId18"/>
    <p:sldId id="284" r:id="rId19"/>
    <p:sldId id="256" r:id="rId20"/>
    <p:sldId id="286" r:id="rId21"/>
    <p:sldId id="285" r:id="rId22"/>
    <p:sldId id="283" r:id="rId23"/>
    <p:sldId id="258" r:id="rId24"/>
    <p:sldId id="287" r:id="rId25"/>
    <p:sldId id="288" r:id="rId26"/>
    <p:sldId id="266" r:id="rId27"/>
    <p:sldId id="289" r:id="rId28"/>
    <p:sldId id="291" r:id="rId29"/>
    <p:sldId id="292" r:id="rId30"/>
    <p:sldId id="262" r:id="rId31"/>
    <p:sldId id="290" r:id="rId32"/>
    <p:sldId id="263" r:id="rId33"/>
    <p:sldId id="264" r:id="rId34"/>
    <p:sldId id="297" r:id="rId35"/>
    <p:sldId id="294" r:id="rId36"/>
    <p:sldId id="265" r:id="rId37"/>
    <p:sldId id="296" r:id="rId38"/>
    <p:sldId id="310" r:id="rId39"/>
    <p:sldId id="299" r:id="rId40"/>
    <p:sldId id="298" r:id="rId41"/>
    <p:sldId id="295" r:id="rId42"/>
    <p:sldId id="301" r:id="rId43"/>
    <p:sldId id="304" r:id="rId44"/>
    <p:sldId id="307" r:id="rId45"/>
    <p:sldId id="303" r:id="rId46"/>
    <p:sldId id="305" r:id="rId47"/>
    <p:sldId id="302" r:id="rId48"/>
    <p:sldId id="306" r:id="rId49"/>
    <p:sldId id="309" r:id="rId50"/>
    <p:sldId id="311" r:id="rId51"/>
    <p:sldId id="300" r:id="rId52"/>
    <p:sldId id="308" r:id="rId53"/>
    <p:sldId id="314" r:id="rId54"/>
    <p:sldId id="293" r:id="rId55"/>
    <p:sldId id="312" r:id="rId56"/>
    <p:sldId id="313" r:id="rId57"/>
    <p:sldId id="315" r:id="rId58"/>
    <p:sldId id="316" r:id="rId59"/>
    <p:sldId id="321" r:id="rId60"/>
    <p:sldId id="317" r:id="rId61"/>
    <p:sldId id="318" r:id="rId62"/>
    <p:sldId id="320" r:id="rId63"/>
    <p:sldId id="319" r:id="rId64"/>
    <p:sldId id="322" r:id="rId6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DA37D80-6434-44D0-A028-1B22A696006F}">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4983" autoAdjust="0"/>
    <p:restoredTop sz="94660"/>
  </p:normalViewPr>
  <p:slideViewPr>
    <p:cSldViewPr snapToGrid="0">
      <p:cViewPr>
        <p:scale>
          <a:sx n="87" d="100"/>
          <a:sy n="87" d="100"/>
        </p:scale>
        <p:origin x="1000" y="752"/>
      </p:cViewPr>
      <p:guideLst>
        <p:guide orient="horz" pos="2160"/>
        <p:guide pos="3840"/>
      </p:guideLst>
    </p:cSldViewPr>
  </p:slideViewPr>
  <p:notesTextViewPr>
    <p:cViewPr>
      <p:scale>
        <a:sx n="1" d="1"/>
        <a:sy n="1" d="1"/>
      </p:scale>
      <p:origin x="0" y="0"/>
    </p:cViewPr>
  </p:notesTextViewPr>
  <p:notesViewPr>
    <p:cSldViewPr snapToGrid="0">
      <p:cViewPr varScale="1">
        <p:scale>
          <a:sx n="63" d="100"/>
          <a:sy n="63" d="100"/>
        </p:scale>
        <p:origin x="1986" y="10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A2C2-4914-BA12-CBA812891BE4}"/>
            </c:ext>
          </c:extLst>
        </c:ser>
        <c:ser>
          <c:idx val="1"/>
          <c:order val="1"/>
          <c:tx>
            <c:strRef>
              <c:f>Sheet1!$C$1</c:f>
              <c:strCache>
                <c:ptCount val="1"/>
                <c:pt idx="0">
                  <c:v>Series 2</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c:spPr>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A2C2-4914-BA12-CBA812891BE4}"/>
            </c:ext>
          </c:extLst>
        </c:ser>
        <c:ser>
          <c:idx val="2"/>
          <c:order val="2"/>
          <c:tx>
            <c:strRef>
              <c:f>Sheet1!$D$1</c:f>
              <c:strCache>
                <c:ptCount val="1"/>
                <c:pt idx="0">
                  <c:v>Series 3</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c:spPr>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A2C2-4914-BA12-CBA812891BE4}"/>
            </c:ext>
          </c:extLst>
        </c:ser>
        <c:dLbls>
          <c:showLegendKey val="0"/>
          <c:showVal val="0"/>
          <c:showCatName val="0"/>
          <c:showSerName val="0"/>
          <c:showPercent val="0"/>
          <c:showBubbleSize val="0"/>
        </c:dLbls>
        <c:gapWidth val="100"/>
        <c:overlap val="-24"/>
        <c:axId val="830249424"/>
        <c:axId val="830249816"/>
      </c:barChart>
      <c:catAx>
        <c:axId val="830249424"/>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830249816"/>
        <c:crosses val="autoZero"/>
        <c:auto val="1"/>
        <c:lblAlgn val="ctr"/>
        <c:lblOffset val="100"/>
        <c:noMultiLvlLbl val="0"/>
      </c:catAx>
      <c:valAx>
        <c:axId val="830249816"/>
        <c:scaling>
          <c:orientation val="minMax"/>
        </c:scaling>
        <c:delete val="0"/>
        <c:axPos val="l"/>
        <c:majorGridlines>
          <c:spPr>
            <a:ln w="9525" cap="flat" cmpd="sng" algn="ctr">
              <a:solidFill>
                <a:schemeClr val="tx2">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830249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E71268B-8AC2-4239-8FAF-7C144C210720}" type="datetimeFigureOut">
              <a:rPr lang="en-US"/>
              <a:t>12/12/25</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02BA2C8-71FC-43D0-BD87-0547616971FA}" type="slidenum">
              <a:rPr/>
              <a:t>‹#›</a:t>
            </a:fld>
            <a:endParaRPr/>
          </a:p>
        </p:txBody>
      </p:sp>
    </p:spTree>
    <p:extLst>
      <p:ext uri="{BB962C8B-B14F-4D97-AF65-F5344CB8AC3E}">
        <p14:creationId xmlns:p14="http://schemas.microsoft.com/office/powerpoint/2010/main" val="37292136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AD8362-6D63-40AC-BAA9-90C3AE6D5875}" type="datetimeFigureOut">
              <a:rPr lang="en-US"/>
              <a:t>12/12/25</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0861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539446-6953-447E-A4E3-E7CFBF870046}" type="slidenum">
              <a:rPr/>
              <a:t>‹#›</a:t>
            </a:fld>
            <a:endParaRPr/>
          </a:p>
        </p:txBody>
      </p:sp>
    </p:spTree>
    <p:extLst>
      <p:ext uri="{BB962C8B-B14F-4D97-AF65-F5344CB8AC3E}">
        <p14:creationId xmlns:p14="http://schemas.microsoft.com/office/powerpoint/2010/main" val="14239292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water3"/>
          <p:cNvSpPr/>
          <p:nvPr/>
        </p:nvSpPr>
        <p:spPr bwMode="gray">
          <a:xfrm>
            <a:off x="2552" y="5243129"/>
            <a:ext cx="12188952" cy="1614871"/>
          </a:xfrm>
          <a:prstGeom prst="rect">
            <a:avLst/>
          </a:prstGeom>
          <a:gradFill>
            <a:gsLst>
              <a:gs pos="833">
                <a:schemeClr val="accent2">
                  <a:lumMod val="60000"/>
                  <a:lumOff val="40000"/>
                  <a:alpha val="38000"/>
                </a:schemeClr>
              </a:gs>
              <a:gs pos="23000">
                <a:schemeClr val="accent2">
                  <a:lumMod val="60000"/>
                  <a:lumOff val="40000"/>
                </a:schemeClr>
              </a:gs>
              <a:gs pos="100000">
                <a:schemeClr val="accent2">
                  <a:lumMod val="20000"/>
                  <a:lumOff val="80000"/>
                  <a:alpha val="89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5" name="sky"/>
          <p:cNvSpPr/>
          <p:nvPr/>
        </p:nvSpPr>
        <p:spPr bwMode="white">
          <a:xfrm>
            <a:off x="2552" y="0"/>
            <a:ext cx="12188952" cy="5334000"/>
          </a:xfrm>
          <a:prstGeom prst="rect">
            <a:avLst/>
          </a:prstGeom>
          <a:gradFill>
            <a:gsLst>
              <a:gs pos="0">
                <a:schemeClr val="accent2">
                  <a:lumMod val="60000"/>
                  <a:lumOff val="40000"/>
                  <a:alpha val="80000"/>
                </a:schemeClr>
              </a:gs>
              <a:gs pos="99000">
                <a:schemeClr val="accent2">
                  <a:lumMod val="20000"/>
                  <a:lumOff val="80000"/>
                  <a:alpha val="6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6" name="water2"/>
          <p:cNvPicPr>
            <a:picLocks noChangeAspect="1"/>
          </p:cNvPicPr>
          <p:nvPr/>
        </p:nvPicPr>
        <p:blipFill rotWithShape="1">
          <a:blip r:embed="rId2" cstate="print">
            <a:extLst>
              <a:ext uri="{28A0092B-C50C-407E-A947-70E740481C1C}">
                <a14:useLocalDpi xmlns:a14="http://schemas.microsoft.com/office/drawing/2010/main" val="0"/>
              </a:ext>
            </a:extLst>
          </a:blip>
          <a:srcRect l="2674" r="9901"/>
          <a:stretch/>
        </p:blipFill>
        <p:spPr bwMode="ltGray">
          <a:xfrm>
            <a:off x="-1425" y="5497897"/>
            <a:ext cx="12188952" cy="463209"/>
          </a:xfrm>
          <a:prstGeom prst="rect">
            <a:avLst/>
          </a:prstGeom>
          <a:noFill/>
          <a:ln>
            <a:noFill/>
          </a:ln>
        </p:spPr>
      </p:pic>
      <p:pic>
        <p:nvPicPr>
          <p:cNvPr id="7" name="water1"/>
          <p:cNvPicPr>
            <a:picLocks noChangeAspect="1"/>
          </p:cNvPicPr>
          <p:nvPr/>
        </p:nvPicPr>
        <p:blipFill rotWithShape="1">
          <a:blip r:embed="rId3" cstate="print">
            <a:duotone>
              <a:schemeClr val="accent2">
                <a:shade val="45000"/>
                <a:satMod val="135000"/>
              </a:schemeClr>
              <a:prstClr val="white"/>
            </a:duotone>
            <a:extLst>
              <a:ext uri="{28A0092B-C50C-407E-A947-70E740481C1C}">
                <a14:useLocalDpi xmlns:a14="http://schemas.microsoft.com/office/drawing/2010/main" val="0"/>
              </a:ext>
            </a:extLst>
          </a:blip>
          <a:srcRect l="6218" r="6356"/>
          <a:stretch/>
        </p:blipFill>
        <p:spPr bwMode="gray">
          <a:xfrm flipH="1">
            <a:off x="-1425" y="5221111"/>
            <a:ext cx="12188952" cy="268288"/>
          </a:xfrm>
          <a:prstGeom prst="rect">
            <a:avLst/>
          </a:prstGeom>
          <a:noFill/>
          <a:ln>
            <a:noFill/>
          </a:ln>
        </p:spPr>
      </p:pic>
      <p:sp>
        <p:nvSpPr>
          <p:cNvPr id="8" name="Rectangle 7"/>
          <p:cNvSpPr/>
          <p:nvPr/>
        </p:nvSpPr>
        <p:spPr>
          <a:xfrm>
            <a:off x="-1425" y="5961106"/>
            <a:ext cx="12188952" cy="896846"/>
          </a:xfrm>
          <a:prstGeom prst="rect">
            <a:avLst/>
          </a:prstGeom>
          <a:gradFill>
            <a:gsLst>
              <a:gs pos="25000">
                <a:schemeClr val="accent6">
                  <a:lumMod val="60000"/>
                  <a:lumOff val="40000"/>
                  <a:alpha val="0"/>
                </a:schemeClr>
              </a:gs>
              <a:gs pos="100000">
                <a:schemeClr val="accent6"/>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1305872" y="1309047"/>
            <a:ext cx="9602789" cy="2667000"/>
          </a:xfrm>
        </p:spPr>
        <p:txBody>
          <a:bodyPr anchor="b">
            <a:noAutofit/>
          </a:bodyPr>
          <a:lstStyle>
            <a:lvl1pPr algn="ctr">
              <a:defRPr sz="6000"/>
            </a:lvl1pPr>
          </a:lstStyle>
          <a:p>
            <a:r>
              <a:rPr lang="en-GB"/>
              <a:t>Click to edit Master title style</a:t>
            </a:r>
            <a:endParaRPr/>
          </a:p>
        </p:txBody>
      </p:sp>
      <p:sp>
        <p:nvSpPr>
          <p:cNvPr id="3" name="Subtitle 2"/>
          <p:cNvSpPr>
            <a:spLocks noGrp="1"/>
          </p:cNvSpPr>
          <p:nvPr>
            <p:ph type="subTitle" idx="1"/>
          </p:nvPr>
        </p:nvSpPr>
        <p:spPr>
          <a:xfrm>
            <a:off x="1305872" y="4038600"/>
            <a:ext cx="9601200" cy="990600"/>
          </a:xfrm>
        </p:spPr>
        <p:txBody>
          <a:bodyPr>
            <a:normAutofit/>
          </a:bodyPr>
          <a:lstStyle>
            <a:lvl1pPr marL="0" indent="0" algn="ctr">
              <a:spcBef>
                <a:spcPts val="0"/>
              </a:spcBef>
              <a:buNone/>
              <a:defRPr sz="1800" cap="all" baseline="0">
                <a:solidFill>
                  <a:schemeClr val="accent2">
                    <a:lumMod val="75000"/>
                  </a:schemeClr>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GB"/>
              <a:t>Click to edit Master subtitle style</a:t>
            </a:r>
            <a:endParaRPr/>
          </a:p>
        </p:txBody>
      </p:sp>
    </p:spTree>
    <p:extLst>
      <p:ext uri="{BB962C8B-B14F-4D97-AF65-F5344CB8AC3E}">
        <p14:creationId xmlns:p14="http://schemas.microsoft.com/office/powerpoint/2010/main" val="2942361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a:p>
        </p:txBody>
      </p:sp>
      <p:sp>
        <p:nvSpPr>
          <p:cNvPr id="3" name="Content Placeholder 2"/>
          <p:cNvSpPr>
            <a:spLocks noGrp="1"/>
          </p:cNvSpPr>
          <p:nvPr>
            <p:ph idx="1"/>
          </p:nvPr>
        </p:nvSpPr>
        <p:spPr/>
        <p:txBody>
          <a:bodyPr/>
          <a:lstStyle>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4" name="Date Placeholder 3"/>
          <p:cNvSpPr>
            <a:spLocks noGrp="1"/>
          </p:cNvSpPr>
          <p:nvPr>
            <p:ph type="dt" sz="half" idx="10"/>
          </p:nvPr>
        </p:nvSpPr>
        <p:spPr/>
        <p:txBody>
          <a:bodyPr/>
          <a:lstStyle/>
          <a:p>
            <a:fld id="{7B2D3E9E-A95C-48F2-B4BF-A71542E0BE9A}" type="datetime1">
              <a:rPr lang="en-US"/>
              <a:t>12/12/25</a:t>
            </a:fld>
            <a:endParaRPr/>
          </a:p>
        </p:txBody>
      </p:sp>
      <p:sp>
        <p:nvSpPr>
          <p:cNvPr id="6" name="Slide Number Placeholder 5"/>
          <p:cNvSpPr>
            <a:spLocks noGrp="1"/>
          </p:cNvSpPr>
          <p:nvPr>
            <p:ph type="sldNum" sz="quarter" idx="12"/>
          </p:nvPr>
        </p:nvSpPr>
        <p:spPr/>
        <p:txBody>
          <a:bodyPr/>
          <a:lstStyle/>
          <a:p>
            <a:fld id="{4FAB73BC-B049-4115-A692-8D63A059BFB8}" type="slidenum">
              <a:rPr/>
              <a:t>‹#›</a:t>
            </a:fld>
            <a:endParaRPr/>
          </a:p>
        </p:txBody>
      </p:sp>
    </p:spTree>
    <p:extLst>
      <p:ext uri="{BB962C8B-B14F-4D97-AF65-F5344CB8AC3E}">
        <p14:creationId xmlns:p14="http://schemas.microsoft.com/office/powerpoint/2010/main" val="3405082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sky"/>
          <p:cNvSpPr/>
          <p:nvPr/>
        </p:nvSpPr>
        <p:spPr>
          <a:xfrm>
            <a:off x="2552" y="-1"/>
            <a:ext cx="12188952" cy="6858002"/>
          </a:xfrm>
          <a:prstGeom prst="rect">
            <a:avLst/>
          </a:prstGeom>
          <a:gradFill>
            <a:gsLst>
              <a:gs pos="0">
                <a:schemeClr val="accent2">
                  <a:lumMod val="60000"/>
                  <a:lumOff val="40000"/>
                  <a:alpha val="80000"/>
                </a:schemeClr>
              </a:gs>
              <a:gs pos="99000">
                <a:schemeClr val="accent2">
                  <a:lumMod val="20000"/>
                  <a:lumOff val="80000"/>
                  <a:alpha val="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822960" rtlCol="0" anchor="ctr"/>
          <a:lstStyle/>
          <a:p>
            <a:pPr algn="ctr"/>
            <a:endParaRPr/>
          </a:p>
        </p:txBody>
      </p:sp>
      <p:sp>
        <p:nvSpPr>
          <p:cNvPr id="2" name="Title 1"/>
          <p:cNvSpPr>
            <a:spLocks noGrp="1"/>
          </p:cNvSpPr>
          <p:nvPr>
            <p:ph type="title"/>
          </p:nvPr>
        </p:nvSpPr>
        <p:spPr>
          <a:xfrm>
            <a:off x="1293813" y="1309047"/>
            <a:ext cx="9601252" cy="2667000"/>
          </a:xfrm>
        </p:spPr>
        <p:txBody>
          <a:bodyPr anchor="b">
            <a:normAutofit/>
          </a:bodyPr>
          <a:lstStyle>
            <a:lvl1pPr algn="ctr">
              <a:defRPr sz="6000" b="0"/>
            </a:lvl1pPr>
          </a:lstStyle>
          <a:p>
            <a:r>
              <a:rPr lang="en-GB"/>
              <a:t>Click to edit Master title style</a:t>
            </a:r>
            <a:endParaRPr/>
          </a:p>
        </p:txBody>
      </p:sp>
      <p:sp>
        <p:nvSpPr>
          <p:cNvPr id="3" name="Text Placeholder 2"/>
          <p:cNvSpPr>
            <a:spLocks noGrp="1"/>
          </p:cNvSpPr>
          <p:nvPr>
            <p:ph type="body" idx="1"/>
          </p:nvPr>
        </p:nvSpPr>
        <p:spPr>
          <a:xfrm>
            <a:off x="1293813" y="4038600"/>
            <a:ext cx="9601200" cy="1143000"/>
          </a:xfrm>
        </p:spPr>
        <p:txBody>
          <a:bodyPr anchor="t">
            <a:normAutofit/>
          </a:bodyPr>
          <a:lstStyle>
            <a:lvl1pPr marL="0" indent="0" algn="ctr">
              <a:spcBef>
                <a:spcPts val="0"/>
              </a:spcBef>
              <a:buNone/>
              <a:defRPr sz="2000" cap="all" baseline="0">
                <a:solidFill>
                  <a:schemeClr val="accent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4" name="Date Placeholder 3"/>
          <p:cNvSpPr>
            <a:spLocks noGrp="1"/>
          </p:cNvSpPr>
          <p:nvPr>
            <p:ph type="dt" sz="half" idx="10"/>
          </p:nvPr>
        </p:nvSpPr>
        <p:spPr/>
        <p:txBody>
          <a:bodyPr/>
          <a:lstStyle/>
          <a:p>
            <a:fld id="{A50F84E2-2D7A-43CF-AC90-352A289A783A}" type="datetime1">
              <a:rPr lang="en-US"/>
              <a:t>12/12/25</a:t>
            </a:fld>
            <a:endParaRPr/>
          </a:p>
        </p:txBody>
      </p:sp>
      <p:sp>
        <p:nvSpPr>
          <p:cNvPr id="6" name="Slide Number Placeholder 5"/>
          <p:cNvSpPr>
            <a:spLocks noGrp="1"/>
          </p:cNvSpPr>
          <p:nvPr>
            <p:ph type="sldNum" sz="quarter" idx="12"/>
          </p:nvPr>
        </p:nvSpPr>
        <p:spPr/>
        <p:txBody>
          <a:bodyPr/>
          <a:lstStyle/>
          <a:p>
            <a:fld id="{4FAB73BC-B049-4115-A692-8D63A059BFB8}" type="slidenum">
              <a:rPr/>
              <a:t>‹#›</a:t>
            </a:fld>
            <a:endParaRPr/>
          </a:p>
        </p:txBody>
      </p:sp>
    </p:spTree>
    <p:extLst>
      <p:ext uri="{BB962C8B-B14F-4D97-AF65-F5344CB8AC3E}">
        <p14:creationId xmlns:p14="http://schemas.microsoft.com/office/powerpoint/2010/main" val="3043559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a:p>
        </p:txBody>
      </p:sp>
      <p:sp>
        <p:nvSpPr>
          <p:cNvPr id="4" name="Content Placeholder 3"/>
          <p:cNvSpPr>
            <a:spLocks noGrp="1"/>
          </p:cNvSpPr>
          <p:nvPr>
            <p:ph sz="half" idx="2"/>
          </p:nvPr>
        </p:nvSpPr>
        <p:spPr>
          <a:xfrm>
            <a:off x="6278880" y="1572768"/>
            <a:ext cx="4572000" cy="4142232"/>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a:p>
        </p:txBody>
      </p:sp>
      <p:sp>
        <p:nvSpPr>
          <p:cNvPr id="3" name="Content Placeholder 2"/>
          <p:cNvSpPr>
            <a:spLocks noGrp="1"/>
          </p:cNvSpPr>
          <p:nvPr>
            <p:ph sz="half" idx="1"/>
          </p:nvPr>
        </p:nvSpPr>
        <p:spPr>
          <a:xfrm>
            <a:off x="1341120" y="1572768"/>
            <a:ext cx="4572000" cy="4142232"/>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a:p>
        </p:txBody>
      </p:sp>
      <p:sp>
        <p:nvSpPr>
          <p:cNvPr id="6" name="Footer Placeholder 5"/>
          <p:cNvSpPr>
            <a:spLocks noGrp="1"/>
          </p:cNvSpPr>
          <p:nvPr>
            <p:ph type="ftr" sz="quarter" idx="11"/>
          </p:nvPr>
        </p:nvSpPr>
        <p:spPr/>
        <p:txBody>
          <a:bodyPr/>
          <a:lstStyle/>
          <a:p>
            <a:r>
              <a:rPr lang="en-US" dirty="0"/>
              <a:t>Add a footer</a:t>
            </a:r>
            <a:endParaRPr dirty="0"/>
          </a:p>
        </p:txBody>
      </p:sp>
      <p:sp>
        <p:nvSpPr>
          <p:cNvPr id="5" name="Date Placeholder 4"/>
          <p:cNvSpPr>
            <a:spLocks noGrp="1"/>
          </p:cNvSpPr>
          <p:nvPr>
            <p:ph type="dt" sz="half" idx="10"/>
          </p:nvPr>
        </p:nvSpPr>
        <p:spPr/>
        <p:txBody>
          <a:bodyPr/>
          <a:lstStyle/>
          <a:p>
            <a:fld id="{F12952B5-7A2F-4CC8-B7CE-9234E21C2837}" type="datetime1">
              <a:rPr lang="en-US"/>
              <a:t>12/12/25</a:t>
            </a:fld>
            <a:endParaRPr/>
          </a:p>
        </p:txBody>
      </p:sp>
      <p:sp>
        <p:nvSpPr>
          <p:cNvPr id="7" name="Slide Number Placeholder 6"/>
          <p:cNvSpPr>
            <a:spLocks noGrp="1"/>
          </p:cNvSpPr>
          <p:nvPr>
            <p:ph type="sldNum" sz="quarter" idx="12"/>
          </p:nvPr>
        </p:nvSpPr>
        <p:spPr/>
        <p:txBody>
          <a:bodyPr/>
          <a:lstStyle/>
          <a:p>
            <a:fld id="{4FAB73BC-B049-4115-A692-8D63A059BFB8}" type="slidenum">
              <a:rPr/>
              <a:t>‹#›</a:t>
            </a:fld>
            <a:endParaRPr/>
          </a:p>
        </p:txBody>
      </p:sp>
    </p:spTree>
    <p:extLst>
      <p:ext uri="{BB962C8B-B14F-4D97-AF65-F5344CB8AC3E}">
        <p14:creationId xmlns:p14="http://schemas.microsoft.com/office/powerpoint/2010/main" val="4249378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GB"/>
              <a:t>Click to edit Master title style</a:t>
            </a:r>
            <a:endParaRPr/>
          </a:p>
        </p:txBody>
      </p:sp>
      <p:sp>
        <p:nvSpPr>
          <p:cNvPr id="3" name="Text Placeholder 2"/>
          <p:cNvSpPr>
            <a:spLocks noGrp="1"/>
          </p:cNvSpPr>
          <p:nvPr>
            <p:ph type="body" idx="1"/>
          </p:nvPr>
        </p:nvSpPr>
        <p:spPr>
          <a:xfrm>
            <a:off x="1341120" y="1572768"/>
            <a:ext cx="4572000" cy="766588"/>
          </a:xfrm>
        </p:spPr>
        <p:txBody>
          <a:bodyPr anchor="ctr">
            <a:normAutofit/>
          </a:bodyPr>
          <a:lstStyle>
            <a:lvl1pPr marL="0" indent="0">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341120" y="2365861"/>
            <a:ext cx="4572000" cy="334914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a:p>
        </p:txBody>
      </p:sp>
      <p:sp>
        <p:nvSpPr>
          <p:cNvPr id="5" name="Text Placeholder 4"/>
          <p:cNvSpPr>
            <a:spLocks noGrp="1"/>
          </p:cNvSpPr>
          <p:nvPr>
            <p:ph type="body" sz="quarter" idx="3"/>
          </p:nvPr>
        </p:nvSpPr>
        <p:spPr>
          <a:xfrm>
            <a:off x="6278880" y="1572768"/>
            <a:ext cx="4572000" cy="766588"/>
          </a:xfrm>
        </p:spPr>
        <p:txBody>
          <a:bodyPr anchor="ctr">
            <a:normAutofit/>
          </a:bodyPr>
          <a:lstStyle>
            <a:lvl1pPr marL="0" indent="0">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278880" y="2365861"/>
            <a:ext cx="4572000" cy="334914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a:p>
        </p:txBody>
      </p:sp>
      <p:sp>
        <p:nvSpPr>
          <p:cNvPr id="8" name="Footer Placeholder 7"/>
          <p:cNvSpPr>
            <a:spLocks noGrp="1"/>
          </p:cNvSpPr>
          <p:nvPr>
            <p:ph type="ftr" sz="quarter" idx="11"/>
          </p:nvPr>
        </p:nvSpPr>
        <p:spPr/>
        <p:txBody>
          <a:bodyPr/>
          <a:lstStyle/>
          <a:p>
            <a:r>
              <a:rPr lang="en-US" dirty="0"/>
              <a:t>Add a footer</a:t>
            </a:r>
            <a:endParaRPr dirty="0"/>
          </a:p>
        </p:txBody>
      </p:sp>
      <p:sp>
        <p:nvSpPr>
          <p:cNvPr id="7" name="Date Placeholder 6"/>
          <p:cNvSpPr>
            <a:spLocks noGrp="1"/>
          </p:cNvSpPr>
          <p:nvPr>
            <p:ph type="dt" sz="half" idx="10"/>
          </p:nvPr>
        </p:nvSpPr>
        <p:spPr/>
        <p:txBody>
          <a:bodyPr/>
          <a:lstStyle/>
          <a:p>
            <a:fld id="{CE1DA07A-9201-4B4B-BAF2-015AFA30F520}" type="datetime1">
              <a:rPr lang="en-US"/>
              <a:t>12/12/25</a:t>
            </a:fld>
            <a:endParaRPr/>
          </a:p>
        </p:txBody>
      </p:sp>
      <p:sp>
        <p:nvSpPr>
          <p:cNvPr id="9" name="Slide Number Placeholder 8"/>
          <p:cNvSpPr>
            <a:spLocks noGrp="1"/>
          </p:cNvSpPr>
          <p:nvPr>
            <p:ph type="sldNum" sz="quarter" idx="12"/>
          </p:nvPr>
        </p:nvSpPr>
        <p:spPr/>
        <p:txBody>
          <a:bodyPr/>
          <a:lstStyle/>
          <a:p>
            <a:fld id="{4FAB73BC-B049-4115-A692-8D63A059BFB8}" type="slidenum">
              <a:rPr/>
              <a:t>‹#›</a:t>
            </a:fld>
            <a:endParaRPr/>
          </a:p>
        </p:txBody>
      </p:sp>
    </p:spTree>
    <p:extLst>
      <p:ext uri="{BB962C8B-B14F-4D97-AF65-F5344CB8AC3E}">
        <p14:creationId xmlns:p14="http://schemas.microsoft.com/office/powerpoint/2010/main" val="1072378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a:t>Click to edit Master title style</a:t>
            </a:r>
            <a:endParaRPr/>
          </a:p>
        </p:txBody>
      </p:sp>
      <p:sp>
        <p:nvSpPr>
          <p:cNvPr id="4" name="Footer Placeholder 3"/>
          <p:cNvSpPr>
            <a:spLocks noGrp="1"/>
          </p:cNvSpPr>
          <p:nvPr>
            <p:ph type="ftr" sz="quarter" idx="11"/>
          </p:nvPr>
        </p:nvSpPr>
        <p:spPr/>
        <p:txBody>
          <a:bodyPr/>
          <a:lstStyle/>
          <a:p>
            <a:r>
              <a:rPr lang="en-US" dirty="0"/>
              <a:t>Add a footer</a:t>
            </a:r>
            <a:endParaRPr dirty="0"/>
          </a:p>
        </p:txBody>
      </p:sp>
      <p:sp>
        <p:nvSpPr>
          <p:cNvPr id="3" name="Date Placeholder 2"/>
          <p:cNvSpPr>
            <a:spLocks noGrp="1"/>
          </p:cNvSpPr>
          <p:nvPr>
            <p:ph type="dt" sz="half" idx="10"/>
          </p:nvPr>
        </p:nvSpPr>
        <p:spPr/>
        <p:txBody>
          <a:bodyPr/>
          <a:lstStyle/>
          <a:p>
            <a:fld id="{73D7E00A-486F-4252-8B1D-E32645521F49}" type="datetime1">
              <a:rPr lang="en-US"/>
              <a:t>12/12/25</a:t>
            </a:fld>
            <a:endParaRPr/>
          </a:p>
        </p:txBody>
      </p:sp>
      <p:sp>
        <p:nvSpPr>
          <p:cNvPr id="5" name="Slide Number Placeholder 4"/>
          <p:cNvSpPr>
            <a:spLocks noGrp="1"/>
          </p:cNvSpPr>
          <p:nvPr>
            <p:ph type="sldNum" sz="quarter" idx="12"/>
          </p:nvPr>
        </p:nvSpPr>
        <p:spPr/>
        <p:txBody>
          <a:bodyPr/>
          <a:lstStyle/>
          <a:p>
            <a:fld id="{4FAB73BC-B049-4115-A692-8D63A059BFB8}" type="slidenum">
              <a:rPr/>
              <a:t>‹#›</a:t>
            </a:fld>
            <a:endParaRPr/>
          </a:p>
        </p:txBody>
      </p:sp>
    </p:spTree>
    <p:extLst>
      <p:ext uri="{BB962C8B-B14F-4D97-AF65-F5344CB8AC3E}">
        <p14:creationId xmlns:p14="http://schemas.microsoft.com/office/powerpoint/2010/main" val="3681886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sky"/>
          <p:cNvSpPr/>
          <p:nvPr/>
        </p:nvSpPr>
        <p:spPr>
          <a:xfrm>
            <a:off x="2552" y="-1"/>
            <a:ext cx="12188952" cy="6858002"/>
          </a:xfrm>
          <a:prstGeom prst="rect">
            <a:avLst/>
          </a:prstGeom>
          <a:gradFill>
            <a:gsLst>
              <a:gs pos="0">
                <a:schemeClr val="accent2">
                  <a:lumMod val="60000"/>
                  <a:lumOff val="40000"/>
                  <a:alpha val="80000"/>
                </a:schemeClr>
              </a:gs>
              <a:gs pos="99000">
                <a:schemeClr val="accent2">
                  <a:lumMod val="20000"/>
                  <a:lumOff val="80000"/>
                  <a:alpha val="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822960" rtlCol="0" anchor="ctr"/>
          <a:lstStyle/>
          <a:p>
            <a:pPr algn="ctr"/>
            <a:endParaRPr/>
          </a:p>
        </p:txBody>
      </p:sp>
      <p:sp>
        <p:nvSpPr>
          <p:cNvPr id="3" name="Footer Placeholder 2"/>
          <p:cNvSpPr>
            <a:spLocks noGrp="1"/>
          </p:cNvSpPr>
          <p:nvPr>
            <p:ph type="ftr" sz="quarter" idx="11"/>
          </p:nvPr>
        </p:nvSpPr>
        <p:spPr/>
        <p:txBody>
          <a:bodyPr/>
          <a:lstStyle/>
          <a:p>
            <a:r>
              <a:rPr lang="en-US" dirty="0"/>
              <a:t>Add a footer</a:t>
            </a:r>
            <a:endParaRPr dirty="0"/>
          </a:p>
        </p:txBody>
      </p:sp>
      <p:sp>
        <p:nvSpPr>
          <p:cNvPr id="2" name="Date Placeholder 1"/>
          <p:cNvSpPr>
            <a:spLocks noGrp="1"/>
          </p:cNvSpPr>
          <p:nvPr>
            <p:ph type="dt" sz="half" idx="10"/>
          </p:nvPr>
        </p:nvSpPr>
        <p:spPr/>
        <p:txBody>
          <a:bodyPr/>
          <a:lstStyle/>
          <a:p>
            <a:fld id="{8DDF5F92-E675-4B36-9A60-69A962A68675}" type="datetime1">
              <a:rPr lang="en-US"/>
              <a:t>12/12/25</a:t>
            </a:fld>
            <a:endParaRPr/>
          </a:p>
        </p:txBody>
      </p:sp>
      <p:sp>
        <p:nvSpPr>
          <p:cNvPr id="4" name="Slide Number Placeholder 3"/>
          <p:cNvSpPr>
            <a:spLocks noGrp="1"/>
          </p:cNvSpPr>
          <p:nvPr>
            <p:ph type="sldNum" sz="quarter" idx="12"/>
          </p:nvPr>
        </p:nvSpPr>
        <p:spPr/>
        <p:txBody>
          <a:bodyPr/>
          <a:lstStyle/>
          <a:p>
            <a:fld id="{4FAB73BC-B049-4115-A692-8D63A059BFB8}" type="slidenum">
              <a:rPr/>
              <a:t>‹#›</a:t>
            </a:fld>
            <a:endParaRPr/>
          </a:p>
        </p:txBody>
      </p:sp>
    </p:spTree>
    <p:extLst>
      <p:ext uri="{BB962C8B-B14F-4D97-AF65-F5344CB8AC3E}">
        <p14:creationId xmlns:p14="http://schemas.microsoft.com/office/powerpoint/2010/main" val="492262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7479" y="762000"/>
            <a:ext cx="3377133" cy="2743200"/>
          </a:xfrm>
        </p:spPr>
        <p:txBody>
          <a:bodyPr anchor="b">
            <a:normAutofit/>
          </a:bodyPr>
          <a:lstStyle>
            <a:lvl1pPr>
              <a:defRPr sz="3200" b="0"/>
            </a:lvl1pPr>
          </a:lstStyle>
          <a:p>
            <a:r>
              <a:rPr lang="en-GB"/>
              <a:t>Click to edit Master title style</a:t>
            </a:r>
            <a:endParaRPr/>
          </a:p>
        </p:txBody>
      </p:sp>
      <p:sp>
        <p:nvSpPr>
          <p:cNvPr id="3" name="Content Placeholder 2"/>
          <p:cNvSpPr>
            <a:spLocks noGrp="1"/>
          </p:cNvSpPr>
          <p:nvPr>
            <p:ph idx="1"/>
          </p:nvPr>
        </p:nvSpPr>
        <p:spPr>
          <a:xfrm>
            <a:off x="760413" y="685800"/>
            <a:ext cx="6858000" cy="4572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a:p>
        </p:txBody>
      </p:sp>
      <p:sp>
        <p:nvSpPr>
          <p:cNvPr id="4" name="Text Placeholder 3"/>
          <p:cNvSpPr>
            <a:spLocks noGrp="1"/>
          </p:cNvSpPr>
          <p:nvPr>
            <p:ph type="body" sz="half" idx="2"/>
          </p:nvPr>
        </p:nvSpPr>
        <p:spPr>
          <a:xfrm>
            <a:off x="8127479" y="3554104"/>
            <a:ext cx="3377133" cy="1703696"/>
          </a:xfrm>
        </p:spPr>
        <p:txBody>
          <a:bodyPr>
            <a:normAutofit/>
          </a:bodyPr>
          <a:lstStyle>
            <a:lvl1pPr marL="0" indent="0">
              <a:lnSpc>
                <a:spcPct val="90000"/>
              </a:lnSpc>
              <a:spcBef>
                <a:spcPts val="8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6" name="Footer Placeholder 5"/>
          <p:cNvSpPr>
            <a:spLocks noGrp="1"/>
          </p:cNvSpPr>
          <p:nvPr>
            <p:ph type="ftr" sz="quarter" idx="11"/>
          </p:nvPr>
        </p:nvSpPr>
        <p:spPr/>
        <p:txBody>
          <a:bodyPr/>
          <a:lstStyle/>
          <a:p>
            <a:r>
              <a:rPr lang="en-US" dirty="0"/>
              <a:t>Add a footer</a:t>
            </a:r>
            <a:endParaRPr dirty="0"/>
          </a:p>
        </p:txBody>
      </p:sp>
      <p:sp>
        <p:nvSpPr>
          <p:cNvPr id="5" name="Date Placeholder 4"/>
          <p:cNvSpPr>
            <a:spLocks noGrp="1"/>
          </p:cNvSpPr>
          <p:nvPr>
            <p:ph type="dt" sz="half" idx="10"/>
          </p:nvPr>
        </p:nvSpPr>
        <p:spPr/>
        <p:txBody>
          <a:bodyPr/>
          <a:lstStyle/>
          <a:p>
            <a:fld id="{AF6E2C9B-5FA2-460D-9BE7-B0812FC2A6FF}" type="datetime1">
              <a:rPr lang="en-US"/>
              <a:t>12/12/25</a:t>
            </a:fld>
            <a:endParaRPr/>
          </a:p>
        </p:txBody>
      </p:sp>
      <p:sp>
        <p:nvSpPr>
          <p:cNvPr id="7" name="Slide Number Placeholder 6"/>
          <p:cNvSpPr>
            <a:spLocks noGrp="1"/>
          </p:cNvSpPr>
          <p:nvPr>
            <p:ph type="sldNum" sz="quarter" idx="12"/>
          </p:nvPr>
        </p:nvSpPr>
        <p:spPr/>
        <p:txBody>
          <a:bodyPr/>
          <a:lstStyle/>
          <a:p>
            <a:fld id="{4FAB73BC-B049-4115-A692-8D63A059BFB8}" type="slidenum">
              <a:rPr/>
              <a:t>‹#›</a:t>
            </a:fld>
            <a:endParaRPr/>
          </a:p>
        </p:txBody>
      </p:sp>
    </p:spTree>
    <p:extLst>
      <p:ext uri="{BB962C8B-B14F-4D97-AF65-F5344CB8AC3E}">
        <p14:creationId xmlns:p14="http://schemas.microsoft.com/office/powerpoint/2010/main" val="1483897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7479" y="762000"/>
            <a:ext cx="3377133" cy="2743200"/>
          </a:xfrm>
        </p:spPr>
        <p:txBody>
          <a:bodyPr anchor="b">
            <a:normAutofit/>
          </a:bodyPr>
          <a:lstStyle>
            <a:lvl1pPr>
              <a:defRPr sz="3400" b="0"/>
            </a:lvl1pPr>
          </a:lstStyle>
          <a:p>
            <a:r>
              <a:rPr lang="en-GB"/>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760413" y="685800"/>
            <a:ext cx="6858000" cy="4572000"/>
          </a:xfrm>
          <a:solidFill>
            <a:schemeClr val="bg1">
              <a:lumMod val="95000"/>
            </a:schemeClr>
          </a:solidFill>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a:p>
        </p:txBody>
      </p:sp>
      <p:sp>
        <p:nvSpPr>
          <p:cNvPr id="4" name="Text Placeholder 3"/>
          <p:cNvSpPr>
            <a:spLocks noGrp="1"/>
          </p:cNvSpPr>
          <p:nvPr>
            <p:ph type="body" sz="half" idx="2"/>
          </p:nvPr>
        </p:nvSpPr>
        <p:spPr>
          <a:xfrm>
            <a:off x="8127479" y="3554104"/>
            <a:ext cx="3377133" cy="1703696"/>
          </a:xfrm>
        </p:spPr>
        <p:txBody>
          <a:bodyPr>
            <a:normAutofit/>
          </a:bodyPr>
          <a:lstStyle>
            <a:lvl1pPr marL="0" indent="0">
              <a:lnSpc>
                <a:spcPct val="100000"/>
              </a:lnSpc>
              <a:spcBef>
                <a:spcPts val="8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6" name="Footer Placeholder 5"/>
          <p:cNvSpPr>
            <a:spLocks noGrp="1"/>
          </p:cNvSpPr>
          <p:nvPr>
            <p:ph type="ftr" sz="quarter" idx="11"/>
          </p:nvPr>
        </p:nvSpPr>
        <p:spPr/>
        <p:txBody>
          <a:bodyPr/>
          <a:lstStyle/>
          <a:p>
            <a:r>
              <a:rPr lang="en-US" dirty="0"/>
              <a:t>Add a footer</a:t>
            </a:r>
            <a:endParaRPr dirty="0"/>
          </a:p>
        </p:txBody>
      </p:sp>
      <p:sp>
        <p:nvSpPr>
          <p:cNvPr id="5" name="Date Placeholder 4"/>
          <p:cNvSpPr>
            <a:spLocks noGrp="1"/>
          </p:cNvSpPr>
          <p:nvPr>
            <p:ph type="dt" sz="half" idx="10"/>
          </p:nvPr>
        </p:nvSpPr>
        <p:spPr/>
        <p:txBody>
          <a:bodyPr/>
          <a:lstStyle/>
          <a:p>
            <a:fld id="{1D374940-A916-4C8B-9648-02A2D3898F9E}" type="datetime1">
              <a:rPr lang="en-US"/>
              <a:t>12/12/25</a:t>
            </a:fld>
            <a:endParaRPr/>
          </a:p>
        </p:txBody>
      </p:sp>
      <p:sp>
        <p:nvSpPr>
          <p:cNvPr id="7" name="Slide Number Placeholder 6"/>
          <p:cNvSpPr>
            <a:spLocks noGrp="1"/>
          </p:cNvSpPr>
          <p:nvPr>
            <p:ph type="sldNum" sz="quarter" idx="12"/>
          </p:nvPr>
        </p:nvSpPr>
        <p:spPr/>
        <p:txBody>
          <a:bodyPr/>
          <a:lstStyle/>
          <a:p>
            <a:fld id="{4FAB73BC-B049-4115-A692-8D63A059BFB8}" type="slidenum">
              <a:rPr/>
              <a:t>‹#›</a:t>
            </a:fld>
            <a:endParaRPr/>
          </a:p>
        </p:txBody>
      </p:sp>
    </p:spTree>
    <p:extLst>
      <p:ext uri="{BB962C8B-B14F-4D97-AF65-F5344CB8AC3E}">
        <p14:creationId xmlns:p14="http://schemas.microsoft.com/office/powerpoint/2010/main" val="4216615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4" name="Date Placeholder 3"/>
          <p:cNvSpPr>
            <a:spLocks noGrp="1"/>
          </p:cNvSpPr>
          <p:nvPr>
            <p:ph type="dt" sz="half" idx="10"/>
          </p:nvPr>
        </p:nvSpPr>
        <p:spPr/>
        <p:txBody>
          <a:bodyPr/>
          <a:lstStyle/>
          <a:p>
            <a:fld id="{5F4E5243-F52A-4D37-9694-EB26C6C31910}" type="datetime1">
              <a:rPr lang="en-US"/>
              <a:t>12/12/25</a:t>
            </a:fld>
            <a:endParaRPr/>
          </a:p>
        </p:txBody>
      </p:sp>
      <p:sp>
        <p:nvSpPr>
          <p:cNvPr id="6" name="Slide Number Placeholder 5"/>
          <p:cNvSpPr>
            <a:spLocks noGrp="1"/>
          </p:cNvSpPr>
          <p:nvPr>
            <p:ph type="sldNum" sz="quarter" idx="12"/>
          </p:nvPr>
        </p:nvSpPr>
        <p:spPr/>
        <p:txBody>
          <a:bodyPr/>
          <a:lstStyle/>
          <a:p>
            <a:fld id="{4FAB73BC-B049-4115-A692-8D63A059BFB8}" type="slidenum">
              <a:rPr/>
              <a:t>‹#›</a:t>
            </a:fld>
            <a:endParaRPr/>
          </a:p>
        </p:txBody>
      </p:sp>
    </p:spTree>
    <p:extLst>
      <p:ext uri="{BB962C8B-B14F-4D97-AF65-F5344CB8AC3E}">
        <p14:creationId xmlns:p14="http://schemas.microsoft.com/office/powerpoint/2010/main" val="3536256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274638"/>
            <a:ext cx="2628900" cy="5440362"/>
          </a:xfrm>
        </p:spPr>
        <p:txBody>
          <a:bodyPr vert="eaVert"/>
          <a:lstStyle/>
          <a:p>
            <a:r>
              <a:rPr lang="en-GB"/>
              <a:t>Click to edit Master title style</a:t>
            </a:r>
            <a:endParaRPr/>
          </a:p>
        </p:txBody>
      </p:sp>
      <p:sp>
        <p:nvSpPr>
          <p:cNvPr id="3" name="Vertical Text Placeholder 2"/>
          <p:cNvSpPr>
            <a:spLocks noGrp="1"/>
          </p:cNvSpPr>
          <p:nvPr>
            <p:ph type="body" orient="vert" idx="1"/>
          </p:nvPr>
        </p:nvSpPr>
        <p:spPr>
          <a:xfrm>
            <a:off x="838200" y="274638"/>
            <a:ext cx="7734300" cy="5440362"/>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4" name="Date Placeholder 3"/>
          <p:cNvSpPr>
            <a:spLocks noGrp="1"/>
          </p:cNvSpPr>
          <p:nvPr>
            <p:ph type="dt" sz="half" idx="10"/>
          </p:nvPr>
        </p:nvSpPr>
        <p:spPr/>
        <p:txBody>
          <a:bodyPr/>
          <a:lstStyle/>
          <a:p>
            <a:fld id="{3A77B6E1-634A-48DC-9E8B-D894023267EF}" type="datetime1">
              <a:rPr lang="en-US"/>
              <a:t>12/12/25</a:t>
            </a:fld>
            <a:endParaRPr/>
          </a:p>
        </p:txBody>
      </p:sp>
      <p:sp>
        <p:nvSpPr>
          <p:cNvPr id="6" name="Slide Number Placeholder 5"/>
          <p:cNvSpPr>
            <a:spLocks noGrp="1"/>
          </p:cNvSpPr>
          <p:nvPr>
            <p:ph type="sldNum" sz="quarter" idx="12"/>
          </p:nvPr>
        </p:nvSpPr>
        <p:spPr/>
        <p:txBody>
          <a:bodyPr/>
          <a:lstStyle/>
          <a:p>
            <a:fld id="{4FAB73BC-B049-4115-A692-8D63A059BFB8}" type="slidenum">
              <a:rPr/>
              <a:t>‹#›</a:t>
            </a:fld>
            <a:endParaRPr/>
          </a:p>
        </p:txBody>
      </p:sp>
    </p:spTree>
    <p:extLst>
      <p:ext uri="{BB962C8B-B14F-4D97-AF65-F5344CB8AC3E}">
        <p14:creationId xmlns:p14="http://schemas.microsoft.com/office/powerpoint/2010/main" val="1358651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sky"/>
          <p:cNvSpPr/>
          <p:nvPr/>
        </p:nvSpPr>
        <p:spPr>
          <a:xfrm>
            <a:off x="2552" y="-1"/>
            <a:ext cx="12188952" cy="6858002"/>
          </a:xfrm>
          <a:prstGeom prst="rect">
            <a:avLst/>
          </a:prstGeom>
          <a:gradFill>
            <a:gsLst>
              <a:gs pos="0">
                <a:schemeClr val="accent2">
                  <a:lumMod val="60000"/>
                  <a:lumOff val="40000"/>
                  <a:alpha val="58000"/>
                </a:schemeClr>
              </a:gs>
              <a:gs pos="88000">
                <a:schemeClr val="accent2">
                  <a:lumMod val="20000"/>
                  <a:lumOff val="80000"/>
                  <a:alpha val="6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822960" rtlCol="0" anchor="ctr"/>
          <a:lstStyle/>
          <a:p>
            <a:pPr algn="ctr"/>
            <a:endParaRPr/>
          </a:p>
        </p:txBody>
      </p:sp>
      <p:sp>
        <p:nvSpPr>
          <p:cNvPr id="8" name="water3"/>
          <p:cNvSpPr/>
          <p:nvPr/>
        </p:nvSpPr>
        <p:spPr bwMode="gray">
          <a:xfrm>
            <a:off x="2552" y="6064101"/>
            <a:ext cx="12188952" cy="793899"/>
          </a:xfrm>
          <a:prstGeom prst="rect">
            <a:avLst/>
          </a:prstGeom>
          <a:gradFill>
            <a:gsLst>
              <a:gs pos="833">
                <a:schemeClr val="accent2">
                  <a:lumMod val="60000"/>
                  <a:lumOff val="40000"/>
                  <a:alpha val="38000"/>
                </a:schemeClr>
              </a:gs>
              <a:gs pos="49000">
                <a:schemeClr val="accent2">
                  <a:lumMod val="60000"/>
                  <a:lumOff val="40000"/>
                </a:schemeClr>
              </a:gs>
              <a:gs pos="100000">
                <a:schemeClr val="accent2">
                  <a:lumMod val="20000"/>
                  <a:lumOff val="80000"/>
                  <a:alpha val="89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9" name="water2"/>
          <p:cNvPicPr>
            <a:picLocks noChangeAspect="1"/>
          </p:cNvPicPr>
          <p:nvPr/>
        </p:nvPicPr>
        <p:blipFill rotWithShape="1">
          <a:blip r:embed="rId13" cstate="print">
            <a:extLst>
              <a:ext uri="{28A0092B-C50C-407E-A947-70E740481C1C}">
                <a14:useLocalDpi xmlns:a14="http://schemas.microsoft.com/office/drawing/2010/main" val="0"/>
              </a:ext>
            </a:extLst>
          </a:blip>
          <a:srcRect l="2674" r="9901"/>
          <a:stretch/>
        </p:blipFill>
        <p:spPr bwMode="white">
          <a:xfrm>
            <a:off x="-1425" y="6256181"/>
            <a:ext cx="12188952" cy="463209"/>
          </a:xfrm>
          <a:prstGeom prst="rect">
            <a:avLst/>
          </a:prstGeom>
          <a:noFill/>
          <a:ln>
            <a:noFill/>
          </a:ln>
        </p:spPr>
      </p:pic>
      <p:pic>
        <p:nvPicPr>
          <p:cNvPr id="10" name="water1"/>
          <p:cNvPicPr>
            <a:picLocks noChangeAspect="1"/>
          </p:cNvPicPr>
          <p:nvPr/>
        </p:nvPicPr>
        <p:blipFill rotWithShape="1">
          <a:blip r:embed="rId14" cstate="print">
            <a:duotone>
              <a:schemeClr val="accent2">
                <a:shade val="45000"/>
                <a:satMod val="135000"/>
              </a:schemeClr>
              <a:prstClr val="white"/>
            </a:duotone>
            <a:extLst>
              <a:ext uri="{28A0092B-C50C-407E-A947-70E740481C1C}">
                <a14:useLocalDpi xmlns:a14="http://schemas.microsoft.com/office/drawing/2010/main" val="0"/>
              </a:ext>
            </a:extLst>
          </a:blip>
          <a:srcRect l="6218" r="6356"/>
          <a:stretch/>
        </p:blipFill>
        <p:spPr bwMode="gray">
          <a:xfrm flipH="1">
            <a:off x="-1425" y="5979395"/>
            <a:ext cx="12188952" cy="268288"/>
          </a:xfrm>
          <a:prstGeom prst="rect">
            <a:avLst/>
          </a:prstGeom>
          <a:noFill/>
          <a:ln>
            <a:noFill/>
          </a:ln>
        </p:spPr>
      </p:pic>
      <p:sp>
        <p:nvSpPr>
          <p:cNvPr id="2" name="Title Placeholder 1"/>
          <p:cNvSpPr>
            <a:spLocks noGrp="1"/>
          </p:cNvSpPr>
          <p:nvPr>
            <p:ph type="title"/>
          </p:nvPr>
        </p:nvSpPr>
        <p:spPr>
          <a:xfrm>
            <a:off x="1341120" y="265176"/>
            <a:ext cx="9509759" cy="1088136"/>
          </a:xfrm>
          <a:prstGeom prst="rect">
            <a:avLst/>
          </a:prstGeom>
        </p:spPr>
        <p:txBody>
          <a:bodyPr vert="horz" lIns="91440" tIns="45720" rIns="91440" bIns="45720" rtlCol="0" anchor="b">
            <a:normAutofit/>
          </a:bodyPr>
          <a:lstStyle/>
          <a:p>
            <a:r>
              <a:rPr lang="en-GB"/>
              <a:t>Click to edit Master title style</a:t>
            </a:r>
            <a:endParaRPr/>
          </a:p>
        </p:txBody>
      </p:sp>
      <p:sp>
        <p:nvSpPr>
          <p:cNvPr id="3" name="Text Placeholder 2"/>
          <p:cNvSpPr>
            <a:spLocks noGrp="1"/>
          </p:cNvSpPr>
          <p:nvPr>
            <p:ph type="body" idx="1"/>
          </p:nvPr>
        </p:nvSpPr>
        <p:spPr>
          <a:xfrm>
            <a:off x="1341120" y="1572768"/>
            <a:ext cx="9509760" cy="4142232"/>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Footer Placeholder 4"/>
          <p:cNvSpPr>
            <a:spLocks noGrp="1"/>
          </p:cNvSpPr>
          <p:nvPr>
            <p:ph type="ftr" sz="quarter" idx="3"/>
          </p:nvPr>
        </p:nvSpPr>
        <p:spPr>
          <a:xfrm>
            <a:off x="1341120" y="6601968"/>
            <a:ext cx="7159752" cy="237744"/>
          </a:xfrm>
          <a:prstGeom prst="rect">
            <a:avLst/>
          </a:prstGeom>
        </p:spPr>
        <p:txBody>
          <a:bodyPr vert="horz" lIns="91440" tIns="45720" rIns="91440" bIns="45720" rtlCol="0" anchor="ctr"/>
          <a:lstStyle>
            <a:lvl1pPr algn="l">
              <a:defRPr sz="1100" cap="all" baseline="0">
                <a:solidFill>
                  <a:schemeClr val="tx1"/>
                </a:solidFill>
              </a:defRPr>
            </a:lvl1pPr>
          </a:lstStyle>
          <a:p>
            <a:r>
              <a:rPr lang="en-US"/>
              <a:t>Add a footer</a:t>
            </a:r>
            <a:endParaRPr lang="en-US" dirty="0"/>
          </a:p>
        </p:txBody>
      </p:sp>
      <p:sp>
        <p:nvSpPr>
          <p:cNvPr id="4" name="Date Placeholder 3"/>
          <p:cNvSpPr>
            <a:spLocks noGrp="1"/>
          </p:cNvSpPr>
          <p:nvPr>
            <p:ph type="dt" sz="half" idx="2"/>
          </p:nvPr>
        </p:nvSpPr>
        <p:spPr>
          <a:xfrm>
            <a:off x="8875776" y="6601968"/>
            <a:ext cx="960120" cy="237744"/>
          </a:xfrm>
          <a:prstGeom prst="rect">
            <a:avLst/>
          </a:prstGeom>
        </p:spPr>
        <p:txBody>
          <a:bodyPr vert="horz" lIns="91440" tIns="45720" rIns="91440" bIns="45720" rtlCol="0" anchor="ctr"/>
          <a:lstStyle>
            <a:lvl1pPr algn="l">
              <a:defRPr sz="1100" cap="all" baseline="0">
                <a:solidFill>
                  <a:schemeClr val="tx1"/>
                </a:solidFill>
              </a:defRPr>
            </a:lvl1pPr>
          </a:lstStyle>
          <a:p>
            <a:fld id="{5586B75A-687E-405C-8A0B-8D00578BA2C3}" type="datetime1">
              <a:rPr lang="en-US" smtClean="0"/>
              <a:pPr/>
              <a:t>12/12/25</a:t>
            </a:fld>
            <a:endParaRPr lang="en-US"/>
          </a:p>
        </p:txBody>
      </p:sp>
      <p:sp>
        <p:nvSpPr>
          <p:cNvPr id="6" name="Slide Number Placeholder 5"/>
          <p:cNvSpPr>
            <a:spLocks noGrp="1"/>
          </p:cNvSpPr>
          <p:nvPr>
            <p:ph type="sldNum" sz="quarter" idx="4"/>
          </p:nvPr>
        </p:nvSpPr>
        <p:spPr>
          <a:xfrm>
            <a:off x="10210800" y="6601968"/>
            <a:ext cx="640080" cy="237744"/>
          </a:xfrm>
          <a:prstGeom prst="rect">
            <a:avLst/>
          </a:prstGeom>
        </p:spPr>
        <p:txBody>
          <a:bodyPr vert="horz" lIns="91440" tIns="45720" rIns="91440" bIns="45720" rtlCol="0" anchor="ctr"/>
          <a:lstStyle>
            <a:lvl1pPr algn="r">
              <a:defRPr sz="1100" cap="all" baseline="0">
                <a:solidFill>
                  <a:schemeClr val="tx1"/>
                </a:solidFill>
              </a:defRPr>
            </a:lvl1pPr>
          </a:lstStyle>
          <a:p>
            <a:fld id="{4FAB73BC-B049-4115-A692-8D63A059BFB8}" type="slidenum">
              <a:rPr lang="en-US" smtClean="0"/>
              <a:pPr/>
              <a:t>‹#›</a:t>
            </a:fld>
            <a:endParaRPr lang="en-US"/>
          </a:p>
        </p:txBody>
      </p:sp>
    </p:spTree>
    <p:extLst>
      <p:ext uri="{BB962C8B-B14F-4D97-AF65-F5344CB8AC3E}">
        <p14:creationId xmlns:p14="http://schemas.microsoft.com/office/powerpoint/2010/main" val="3877551537"/>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3800" kern="1200">
          <a:solidFill>
            <a:schemeClr val="accent2">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SzPct val="100000"/>
        <a:buFont typeface="Arial" pitchFamily="34" charset="0"/>
        <a:buChar char="•"/>
        <a:defRPr sz="2000" kern="1200">
          <a:solidFill>
            <a:schemeClr val="accent2">
              <a:lumMod val="50000"/>
            </a:schemeClr>
          </a:solidFill>
          <a:latin typeface="+mn-lt"/>
          <a:ea typeface="+mn-ea"/>
          <a:cs typeface="+mn-cs"/>
        </a:defRPr>
      </a:lvl1pPr>
      <a:lvl2pPr marL="548640" indent="-228600" algn="l" defTabSz="914400" rtl="0" eaLnBrk="1" latinLnBrk="0" hangingPunct="1">
        <a:lnSpc>
          <a:spcPct val="90000"/>
        </a:lnSpc>
        <a:spcBef>
          <a:spcPts val="1000"/>
        </a:spcBef>
        <a:buSzPct val="100000"/>
        <a:buFont typeface="Arial" pitchFamily="34" charset="0"/>
        <a:buChar char="•"/>
        <a:defRPr sz="1800" kern="1200">
          <a:solidFill>
            <a:schemeClr val="accent2">
              <a:lumMod val="50000"/>
            </a:schemeClr>
          </a:solidFill>
          <a:latin typeface="+mn-lt"/>
          <a:ea typeface="+mn-ea"/>
          <a:cs typeface="+mn-cs"/>
        </a:defRPr>
      </a:lvl2pPr>
      <a:lvl3pPr marL="822960" indent="-228600" algn="l" defTabSz="914400" rtl="0" eaLnBrk="1" latinLnBrk="0" hangingPunct="1">
        <a:lnSpc>
          <a:spcPct val="90000"/>
        </a:lnSpc>
        <a:spcBef>
          <a:spcPts val="800"/>
        </a:spcBef>
        <a:buSzPct val="100000"/>
        <a:buFont typeface="Arial" pitchFamily="34" charset="0"/>
        <a:buChar char="•"/>
        <a:defRPr sz="1600" kern="1200">
          <a:solidFill>
            <a:schemeClr val="accent2">
              <a:lumMod val="50000"/>
            </a:schemeClr>
          </a:solidFill>
          <a:latin typeface="+mn-lt"/>
          <a:ea typeface="+mn-ea"/>
          <a:cs typeface="+mn-cs"/>
        </a:defRPr>
      </a:lvl3pPr>
      <a:lvl4pPr marL="109728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50000"/>
            </a:schemeClr>
          </a:solidFill>
          <a:latin typeface="+mn-lt"/>
          <a:ea typeface="+mn-ea"/>
          <a:cs typeface="+mn-cs"/>
        </a:defRPr>
      </a:lvl4pPr>
      <a:lvl5pPr marL="137160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50000"/>
            </a:schemeClr>
          </a:solidFill>
          <a:latin typeface="+mn-lt"/>
          <a:ea typeface="+mn-ea"/>
          <a:cs typeface="+mn-cs"/>
        </a:defRPr>
      </a:lvl5pPr>
      <a:lvl6pPr marL="164592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50000"/>
            </a:schemeClr>
          </a:solidFill>
          <a:latin typeface="+mn-lt"/>
          <a:ea typeface="+mn-ea"/>
          <a:cs typeface="+mn-cs"/>
        </a:defRPr>
      </a:lvl6pPr>
      <a:lvl7pPr marL="192024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50000"/>
            </a:schemeClr>
          </a:solidFill>
          <a:latin typeface="+mn-lt"/>
          <a:ea typeface="+mn-ea"/>
          <a:cs typeface="+mn-cs"/>
        </a:defRPr>
      </a:lvl7pPr>
      <a:lvl8pPr marL="219456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50000"/>
            </a:schemeClr>
          </a:solidFill>
          <a:latin typeface="+mn-lt"/>
          <a:ea typeface="+mn-ea"/>
          <a:cs typeface="+mn-cs"/>
        </a:defRPr>
      </a:lvl8pPr>
      <a:lvl9pPr marL="2240280" indent="0" algn="l" defTabSz="914400" rtl="0" eaLnBrk="1" latinLnBrk="0" hangingPunct="1">
        <a:lnSpc>
          <a:spcPct val="90000"/>
        </a:lnSpc>
        <a:spcBef>
          <a:spcPts val="800"/>
        </a:spcBef>
        <a:buSzPct val="100000"/>
        <a:buFont typeface="Arial" pitchFamily="34" charset="0"/>
        <a:buNone/>
        <a:defRPr sz="1400" kern="1200">
          <a:solidFill>
            <a:schemeClr val="accent2">
              <a:lumMod val="50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dreamstime.com/stock-photo-diverse-people-holding-text-church-image44048609" TargetMode="External"/><Relationship Id="rId2" Type="http://schemas.openxmlformats.org/officeDocument/2006/relationships/image" Target="../media/image3.jpg"/><Relationship Id="rId1" Type="http://schemas.openxmlformats.org/officeDocument/2006/relationships/slideLayout" Target="../slideLayouts/slideLayout2.xml"/><Relationship Id="rId5" Type="http://schemas.openxmlformats.org/officeDocument/2006/relationships/hyperlink" Target="https://ccamherst.org/fellowship/" TargetMode="External"/><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brcc.church/teachings/the-church-the-body-of-christ/" TargetMode="External"/><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bravoasl.weebly.com/blog/what-is-the-purposes-of-churches" TargetMode="External"/><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witzend.wordpress.com/2013/02/28/ecclesiology-part-2/" TargetMode="External"/><Relationship Id="rId7" Type="http://schemas.openxmlformats.org/officeDocument/2006/relationships/hyperlink" Target="https://www.joinmychurch.com/churches/Stetson-Baptist-Church-DeLand-Florida-United-States/15015" TargetMode="External"/><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9.jpg"/><Relationship Id="rId5" Type="http://schemas.openxmlformats.org/officeDocument/2006/relationships/hyperlink" Target="http://www.pngall.com/church-png" TargetMode="Externa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3.gif"/><Relationship Id="rId3" Type="http://schemas.openxmlformats.org/officeDocument/2006/relationships/hyperlink" Target="https://pixabay.com/th/%E0%B8%81%E0%B8%A5%E0%B8%B8%E0%B9%88%E0%B8%A1-%E0%B8%84%E0%B8%99-alltogether-%E0%B8%88%E0%B8%B1%E0%B8%9A%E0%B8%A1%E0%B8%B7%E0%B8%AD-157476/" TargetMode="External"/><Relationship Id="rId7" Type="http://schemas.openxmlformats.org/officeDocument/2006/relationships/hyperlink" Target="http://www.flickr.com/photos/ronknight777/4260416923/" TargetMode="External"/><Relationship Id="rId2" Type="http://schemas.openxmlformats.org/officeDocument/2006/relationships/image" Target="../media/image10.png"/><Relationship Id="rId1" Type="http://schemas.openxmlformats.org/officeDocument/2006/relationships/slideLayout" Target="../slideLayouts/slideLayout5.xml"/><Relationship Id="rId6" Type="http://schemas.openxmlformats.org/officeDocument/2006/relationships/image" Target="../media/image12.jpg"/><Relationship Id="rId11" Type="http://schemas.openxmlformats.org/officeDocument/2006/relationships/hyperlink" Target="http://en.m.wikipedia.org/wiki/anglican_communion" TargetMode="External"/><Relationship Id="rId5" Type="http://schemas.openxmlformats.org/officeDocument/2006/relationships/hyperlink" Target="http://www.churchofreality.org/wisdom/everything/" TargetMode="External"/><Relationship Id="rId10" Type="http://schemas.openxmlformats.org/officeDocument/2006/relationships/image" Target="../media/image14.png"/><Relationship Id="rId4" Type="http://schemas.openxmlformats.org/officeDocument/2006/relationships/image" Target="../media/image11.jpg"/><Relationship Id="rId9" Type="http://schemas.openxmlformats.org/officeDocument/2006/relationships/hyperlink" Target="https://believersbrain.com/2013/05/27/7-ways-faith-communities-can-respond-to-mental-illness/"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blog.jonolan.net/religion/awaiting-the-rapture/" TargetMode="External"/><Relationship Id="rId2" Type="http://schemas.openxmlformats.org/officeDocument/2006/relationships/image" Target="../media/image15.jpg"/><Relationship Id="rId1" Type="http://schemas.openxmlformats.org/officeDocument/2006/relationships/slideLayout" Target="../slideLayouts/slideLayout5.xml"/><Relationship Id="rId5" Type="http://schemas.openxmlformats.org/officeDocument/2006/relationships/hyperlink" Target="http://pixabay.com/en/people-group-crowd-team-isolated-309096/" TargetMode="Externa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hyperlink" Target="https://www.theparishofmillendandheronsgatewithwesthyde.org/2020/05/all-age-eucharist-100520-at-10am.html" TargetMode="External"/><Relationship Id="rId2" Type="http://schemas.openxmlformats.org/officeDocument/2006/relationships/image" Target="../media/image17.png"/><Relationship Id="rId1" Type="http://schemas.openxmlformats.org/officeDocument/2006/relationships/slideLayout" Target="../slideLayouts/slideLayout5.xml"/><Relationship Id="rId5" Type="http://schemas.openxmlformats.org/officeDocument/2006/relationships/hyperlink" Target="http://son-of-encouragement.blogspot.com/2010/04/do-you-really-know-your-bible.html" TargetMode="External"/><Relationship Id="rId4" Type="http://schemas.openxmlformats.org/officeDocument/2006/relationships/image" Target="../media/image18.jpg"/></Relationships>
</file>

<file path=ppt/slides/_rels/slide11.xml.rels><?xml version="1.0" encoding="UTF-8" standalone="yes"?>
<Relationships xmlns="http://schemas.openxmlformats.org/package/2006/relationships"><Relationship Id="rId8" Type="http://schemas.openxmlformats.org/officeDocument/2006/relationships/hyperlink" Target="https://www.charismatica.com/2009/06/26/iranian-christians-need-our-prayers/" TargetMode="External"/><Relationship Id="rId3" Type="http://schemas.openxmlformats.org/officeDocument/2006/relationships/hyperlink" Target="https://en.wikipedia.org/wiki/Community_Church_movement" TargetMode="External"/><Relationship Id="rId7" Type="http://schemas.openxmlformats.org/officeDocument/2006/relationships/image" Target="../media/image21.png"/><Relationship Id="rId12" Type="http://schemas.openxmlformats.org/officeDocument/2006/relationships/hyperlink" Target="https://en.wikipedia.org/wiki/Christian_worship" TargetMode="External"/><Relationship Id="rId2" Type="http://schemas.openxmlformats.org/officeDocument/2006/relationships/image" Target="../media/image19.jpg"/><Relationship Id="rId1" Type="http://schemas.openxmlformats.org/officeDocument/2006/relationships/slideLayout" Target="../slideLayouts/slideLayout2.xml"/><Relationship Id="rId6" Type="http://schemas.openxmlformats.org/officeDocument/2006/relationships/hyperlink" Target="https://creativecommons.org/licenses/by-sa/3.0/" TargetMode="External"/><Relationship Id="rId11" Type="http://schemas.openxmlformats.org/officeDocument/2006/relationships/image" Target="../media/image23.JPG"/><Relationship Id="rId5" Type="http://schemas.openxmlformats.org/officeDocument/2006/relationships/hyperlink" Target="http://commons.wikimedia.org/wiki/file:mikolow_protestant_church_organ.jpg" TargetMode="External"/><Relationship Id="rId10" Type="http://schemas.openxmlformats.org/officeDocument/2006/relationships/hyperlink" Target="https://commons.wikimedia.org/wiki/File:The_Protestant_Reformers_PKA_PKC_FA55_78.jpg" TargetMode="External"/><Relationship Id="rId4" Type="http://schemas.openxmlformats.org/officeDocument/2006/relationships/image" Target="../media/image20.jpg"/><Relationship Id="rId9" Type="http://schemas.openxmlformats.org/officeDocument/2006/relationships/image" Target="../media/image22.jpg"/></Relationships>
</file>

<file path=ppt/slides/_rels/slide12.xml.rels><?xml version="1.0" encoding="UTF-8" standalone="yes"?>
<Relationships xmlns="http://schemas.openxmlformats.org/package/2006/relationships"><Relationship Id="rId8" Type="http://schemas.openxmlformats.org/officeDocument/2006/relationships/image" Target="../media/image26.jpg"/><Relationship Id="rId3" Type="http://schemas.openxmlformats.org/officeDocument/2006/relationships/hyperlink" Target="http://son-of-encouragement.blogspot.com/2010/04/do-you-really-know-your-bible.html" TargetMode="External"/><Relationship Id="rId7" Type="http://schemas.openxmlformats.org/officeDocument/2006/relationships/hyperlink" Target="https://en.wikipedia.org/wiki/Evangelicalism" TargetMode="External"/><Relationship Id="rId2" Type="http://schemas.openxmlformats.org/officeDocument/2006/relationships/image" Target="../media/image18.jpg"/><Relationship Id="rId1" Type="http://schemas.openxmlformats.org/officeDocument/2006/relationships/slideLayout" Target="../slideLayouts/slideLayout2.xml"/><Relationship Id="rId6" Type="http://schemas.openxmlformats.org/officeDocument/2006/relationships/image" Target="../media/image25.jpg"/><Relationship Id="rId5" Type="http://schemas.openxmlformats.org/officeDocument/2006/relationships/hyperlink" Target="https://creativecommons.org/licenses/by-sa/3.0/" TargetMode="External"/><Relationship Id="rId4" Type="http://schemas.openxmlformats.org/officeDocument/2006/relationships/image" Target="../media/image24.jpg"/><Relationship Id="rId9" Type="http://schemas.openxmlformats.org/officeDocument/2006/relationships/hyperlink" Target="https://allsoulsshreveport.org/site/2020/03/28/online-adult-religious-education-29-march-2020/"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discipleship.org/bobbys-blog/what-does-it-look-like-to-own-the-mission-of-making-disciple-makers/" TargetMode="External"/><Relationship Id="rId2" Type="http://schemas.openxmlformats.org/officeDocument/2006/relationships/image" Target="../media/image27.jpg"/><Relationship Id="rId1" Type="http://schemas.openxmlformats.org/officeDocument/2006/relationships/slideLayout" Target="../slideLayouts/slideLayout2.xml"/><Relationship Id="rId5" Type="http://schemas.openxmlformats.org/officeDocument/2006/relationships/hyperlink" Target="https://plainbibleteaching.com/2018/11/19/identifying-the-lords-church-part-1-how-many-churches-did-jesus-build/" TargetMode="External"/><Relationship Id="rId4" Type="http://schemas.openxmlformats.org/officeDocument/2006/relationships/image" Target="../media/image28.jpg"/></Relationships>
</file>

<file path=ppt/slides/_rels/slide14.xml.rels><?xml version="1.0" encoding="UTF-8" standalone="yes"?>
<Relationships xmlns="http://schemas.openxmlformats.org/package/2006/relationships"><Relationship Id="rId3" Type="http://schemas.openxmlformats.org/officeDocument/2006/relationships/hyperlink" Target="https://faithinactionaz.org/christian-history/history-of-christianity-to-nicea-lessons1-2/" TargetMode="External"/><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youtube.com/watch?v=ys_he5FOsHU" TargetMode="External"/><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34.jpg"/><Relationship Id="rId3" Type="http://schemas.openxmlformats.org/officeDocument/2006/relationships/hyperlink" Target="https://slideplayer.com/slide/13608512/" TargetMode="External"/><Relationship Id="rId7" Type="http://schemas.openxmlformats.org/officeDocument/2006/relationships/hyperlink" Target="https://catholictt.org/2018/07/28/rekindling-parish-community/" TargetMode="External"/><Relationship Id="rId2" Type="http://schemas.openxmlformats.org/officeDocument/2006/relationships/image" Target="../media/image31.jpg"/><Relationship Id="rId1" Type="http://schemas.openxmlformats.org/officeDocument/2006/relationships/slideLayout" Target="../slideLayouts/slideLayout2.xml"/><Relationship Id="rId6" Type="http://schemas.openxmlformats.org/officeDocument/2006/relationships/image" Target="../media/image33.jpg"/><Relationship Id="rId5" Type="http://schemas.openxmlformats.org/officeDocument/2006/relationships/hyperlink" Target="https://www.facebook.com/universalchurchofjesus/" TargetMode="External"/><Relationship Id="rId4" Type="http://schemas.openxmlformats.org/officeDocument/2006/relationships/image" Target="../media/image32.emf"/><Relationship Id="rId9" Type="http://schemas.openxmlformats.org/officeDocument/2006/relationships/hyperlink" Target="https://www.pinterest.com/pin/why-go-to-church-importance-of-fellowship-with-believers--406731410118615512/"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slideplayer.com/slide/13608512/" TargetMode="External"/><Relationship Id="rId7" Type="http://schemas.openxmlformats.org/officeDocument/2006/relationships/hyperlink" Target="https://catholictt.org/2018/07/28/rekindling-parish-community/" TargetMode="External"/><Relationship Id="rId2" Type="http://schemas.openxmlformats.org/officeDocument/2006/relationships/image" Target="../media/image31.jpg"/><Relationship Id="rId1" Type="http://schemas.openxmlformats.org/officeDocument/2006/relationships/slideLayout" Target="../slideLayouts/slideLayout2.xml"/><Relationship Id="rId6" Type="http://schemas.openxmlformats.org/officeDocument/2006/relationships/image" Target="../media/image33.jpg"/><Relationship Id="rId5" Type="http://schemas.openxmlformats.org/officeDocument/2006/relationships/hyperlink" Target="https://www.facebook.com/universalchurchofjesus/" TargetMode="External"/><Relationship Id="rId4" Type="http://schemas.openxmlformats.org/officeDocument/2006/relationships/image" Target="../media/image32.emf"/></Relationships>
</file>

<file path=ppt/slides/_rels/slide19.xml.rels><?xml version="1.0" encoding="UTF-8" standalone="yes"?>
<Relationships xmlns="http://schemas.openxmlformats.org/package/2006/relationships"><Relationship Id="rId3" Type="http://schemas.openxmlformats.org/officeDocument/2006/relationships/hyperlink" Target="https://www.youtube.com/watch?v=x0I9rnpeDQc" TargetMode="External"/><Relationship Id="rId2" Type="http://schemas.openxmlformats.org/officeDocument/2006/relationships/image" Target="../media/image35.jpg"/><Relationship Id="rId1" Type="http://schemas.openxmlformats.org/officeDocument/2006/relationships/slideLayout" Target="../slideLayouts/slideLayout2.xml"/><Relationship Id="rId5" Type="http://schemas.openxmlformats.org/officeDocument/2006/relationships/hyperlink" Target="https://www.facebook.com/groups/196783340920609/posts/1990154924916766/" TargetMode="External"/><Relationship Id="rId4" Type="http://schemas.openxmlformats.org/officeDocument/2006/relationships/image" Target="../media/image36.e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slideserve.com/tillie/the-importance-of-the-local-church-being-connected-to-an-apostolic-team" TargetMode="External"/><Relationship Id="rId2" Type="http://schemas.openxmlformats.org/officeDocument/2006/relationships/image" Target="../media/image37.jpg"/><Relationship Id="rId1" Type="http://schemas.openxmlformats.org/officeDocument/2006/relationships/slideLayout" Target="../slideLayouts/slideLayout2.xml"/><Relationship Id="rId5" Type="http://schemas.openxmlformats.org/officeDocument/2006/relationships/hyperlink" Target="https://postpoetics.org/poems-about-church/" TargetMode="External"/><Relationship Id="rId4" Type="http://schemas.openxmlformats.org/officeDocument/2006/relationships/image" Target="../media/image38.jpg"/></Relationships>
</file>

<file path=ppt/slides/_rels/slide22.xml.rels><?xml version="1.0" encoding="UTF-8" standalone="yes"?>
<Relationships xmlns="http://schemas.openxmlformats.org/package/2006/relationships"><Relationship Id="rId3" Type="http://schemas.openxmlformats.org/officeDocument/2006/relationships/hyperlink" Target="https://www.slideserve.com/nigel-austin/ecclesiology-the-study-of-the-church" TargetMode="External"/><Relationship Id="rId2" Type="http://schemas.openxmlformats.org/officeDocument/2006/relationships/image" Target="../media/image39.jpg"/><Relationship Id="rId1" Type="http://schemas.openxmlformats.org/officeDocument/2006/relationships/slideLayout" Target="../slideLayouts/slideLayout2.xml"/><Relationship Id="rId5" Type="http://schemas.openxmlformats.org/officeDocument/2006/relationships/hyperlink" Target="https://postpoetics.org/poems-about-church/" TargetMode="External"/><Relationship Id="rId4" Type="http://schemas.openxmlformats.org/officeDocument/2006/relationships/image" Target="../media/image38.jpg"/></Relationships>
</file>

<file path=ppt/slides/_rels/slide23.xml.rels><?xml version="1.0" encoding="UTF-8" standalone="yes"?>
<Relationships xmlns="http://schemas.openxmlformats.org/package/2006/relationships"><Relationship Id="rId8" Type="http://schemas.openxmlformats.org/officeDocument/2006/relationships/hyperlink" Target="https://www.facebook.com/groups/longislandchristians/posts/9880006338790694/" TargetMode="External"/><Relationship Id="rId3" Type="http://schemas.openxmlformats.org/officeDocument/2006/relationships/image" Target="../media/image40.jpg"/><Relationship Id="rId7" Type="http://schemas.openxmlformats.org/officeDocument/2006/relationships/image" Target="../media/image42.emf"/><Relationship Id="rId2" Type="http://schemas.openxmlformats.org/officeDocument/2006/relationships/chart" Target="../charts/chart1.xml"/><Relationship Id="rId1" Type="http://schemas.openxmlformats.org/officeDocument/2006/relationships/slideLayout" Target="../slideLayouts/slideLayout2.xml"/><Relationship Id="rId6" Type="http://schemas.openxmlformats.org/officeDocument/2006/relationships/hyperlink" Target="https://www.agodman.com/unique-body-christ-is-expressed-many-local-churches-divine-oneness/" TargetMode="External"/><Relationship Id="rId5" Type="http://schemas.openxmlformats.org/officeDocument/2006/relationships/image" Target="../media/image41.jpg"/><Relationship Id="rId4" Type="http://schemas.openxmlformats.org/officeDocument/2006/relationships/hyperlink" Target="https://www.bibles.net/topic/what-is-church/" TargetMode="External"/><Relationship Id="rId9" Type="http://schemas.openxmlformats.org/officeDocument/2006/relationships/image" Target="../media/image43.emf"/></Relationships>
</file>

<file path=ppt/slides/_rels/slide24.xml.rels><?xml version="1.0" encoding="UTF-8" standalone="yes"?>
<Relationships xmlns="http://schemas.openxmlformats.org/package/2006/relationships"><Relationship Id="rId3" Type="http://schemas.openxmlformats.org/officeDocument/2006/relationships/hyperlink" Target="https://www.assignments4u.com/fellowship-vs-internship/" TargetMode="External"/><Relationship Id="rId2" Type="http://schemas.openxmlformats.org/officeDocument/2006/relationships/image" Target="../media/image44.png"/><Relationship Id="rId1" Type="http://schemas.openxmlformats.org/officeDocument/2006/relationships/slideLayout" Target="../slideLayouts/slideLayout2.xml"/><Relationship Id="rId5" Type="http://schemas.openxmlformats.org/officeDocument/2006/relationships/hyperlink" Target="https://waverlychurchofchrist.org/sermons/series/part-of-the-family/" TargetMode="External"/><Relationship Id="rId4" Type="http://schemas.openxmlformats.org/officeDocument/2006/relationships/image" Target="../media/image45.jpg"/></Relationships>
</file>

<file path=ppt/slides/_rels/slide25.xml.rels><?xml version="1.0" encoding="UTF-8" standalone="yes"?>
<Relationships xmlns="http://schemas.openxmlformats.org/package/2006/relationships"><Relationship Id="rId3" Type="http://schemas.openxmlformats.org/officeDocument/2006/relationships/hyperlink" Target="https://www.slideserve.com/zaynah/fellowship-powerpoint-ppt-presentation" TargetMode="External"/><Relationship Id="rId2" Type="http://schemas.openxmlformats.org/officeDocument/2006/relationships/image" Target="../media/image46.jpg"/><Relationship Id="rId1" Type="http://schemas.openxmlformats.org/officeDocument/2006/relationships/slideLayout" Target="../slideLayouts/slideLayout2.xml"/><Relationship Id="rId5" Type="http://schemas.openxmlformats.org/officeDocument/2006/relationships/hyperlink" Target="https://www.pinterest.com/pin/the-importance-of-fellowship-in-the-bible--634444666281318028/" TargetMode="External"/><Relationship Id="rId4" Type="http://schemas.openxmlformats.org/officeDocument/2006/relationships/image" Target="../media/image47.jpg"/></Relationships>
</file>

<file path=ppt/slides/_rels/slide26.xml.rels><?xml version="1.0" encoding="UTF-8" standalone="yes"?>
<Relationships xmlns="http://schemas.openxmlformats.org/package/2006/relationships"><Relationship Id="rId3" Type="http://schemas.openxmlformats.org/officeDocument/2006/relationships/hyperlink" Target="https://www.gotquestions.org/Christian-fellowship.html" TargetMode="External"/><Relationship Id="rId2" Type="http://schemas.openxmlformats.org/officeDocument/2006/relationships/image" Target="../media/image48.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52.jpg"/><Relationship Id="rId13" Type="http://schemas.openxmlformats.org/officeDocument/2006/relationships/hyperlink" Target="https://norwoodbaptistchurch.com/event/fellowship-dinner/" TargetMode="External"/><Relationship Id="rId3" Type="http://schemas.openxmlformats.org/officeDocument/2006/relationships/hyperlink" Target="https://campbelltownadventist.com/2022/04/20/fellowship-lunch-23rd-april/" TargetMode="External"/><Relationship Id="rId7" Type="http://schemas.openxmlformats.org/officeDocument/2006/relationships/hyperlink" Target="https://www.friendshipraleigh.org/featured-event/ladies-fellowship/" TargetMode="External"/><Relationship Id="rId12" Type="http://schemas.openxmlformats.org/officeDocument/2006/relationships/image" Target="../media/image54.jpeg"/><Relationship Id="rId2" Type="http://schemas.openxmlformats.org/officeDocument/2006/relationships/image" Target="../media/image49.jpg"/><Relationship Id="rId1" Type="http://schemas.openxmlformats.org/officeDocument/2006/relationships/slideLayout" Target="../slideLayouts/slideLayout2.xml"/><Relationship Id="rId6" Type="http://schemas.openxmlformats.org/officeDocument/2006/relationships/image" Target="../media/image51.jpg"/><Relationship Id="rId11" Type="http://schemas.openxmlformats.org/officeDocument/2006/relationships/hyperlink" Target="https://stjosephcoldspring.com/church/mens-fellowship/" TargetMode="External"/><Relationship Id="rId5" Type="http://schemas.openxmlformats.org/officeDocument/2006/relationships/hyperlink" Target="https://discoverfbc.org/young-adults/" TargetMode="External"/><Relationship Id="rId10" Type="http://schemas.openxmlformats.org/officeDocument/2006/relationships/image" Target="../media/image53.png"/><Relationship Id="rId4" Type="http://schemas.openxmlformats.org/officeDocument/2006/relationships/image" Target="../media/image50.png"/><Relationship Id="rId9" Type="http://schemas.openxmlformats.org/officeDocument/2006/relationships/hyperlink" Target="https://www.wordoflifefamilychurch.org/events/fellowship-breakfast/" TargetMode="External"/></Relationships>
</file>

<file path=ppt/slides/_rels/slide29.xml.rels><?xml version="1.0" encoding="UTF-8" standalone="yes"?>
<Relationships xmlns="http://schemas.openxmlformats.org/package/2006/relationships"><Relationship Id="rId8" Type="http://schemas.openxmlformats.org/officeDocument/2006/relationships/image" Target="../media/image58.jpg"/><Relationship Id="rId3" Type="http://schemas.openxmlformats.org/officeDocument/2006/relationships/hyperlink" Target="https://crosspointchurchonline.org/sunday-morning-worship-january-7th-2018/" TargetMode="External"/><Relationship Id="rId7" Type="http://schemas.openxmlformats.org/officeDocument/2006/relationships/hyperlink" Target="https://biblehubverse.com/bible-verse-about-fellowship/" TargetMode="External"/><Relationship Id="rId2" Type="http://schemas.openxmlformats.org/officeDocument/2006/relationships/image" Target="../media/image55.jpg"/><Relationship Id="rId1" Type="http://schemas.openxmlformats.org/officeDocument/2006/relationships/slideLayout" Target="../slideLayouts/slideLayout2.xml"/><Relationship Id="rId6" Type="http://schemas.openxmlformats.org/officeDocument/2006/relationships/image" Target="../media/image57.jpg"/><Relationship Id="rId5" Type="http://schemas.openxmlformats.org/officeDocument/2006/relationships/hyperlink" Target="https://spiritualhack.com/importance-of-fellowship/" TargetMode="External"/><Relationship Id="rId4" Type="http://schemas.openxmlformats.org/officeDocument/2006/relationships/image" Target="../media/image56.jpg"/><Relationship Id="rId9" Type="http://schemas.openxmlformats.org/officeDocument/2006/relationships/hyperlink" Target="https://sermoncentral.com/church-media-preaching-sermons/preaching-slide-backgrounds/fellowship-8007-detail"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s://www.slideserve.com/roy/201-course" TargetMode="External"/><Relationship Id="rId2" Type="http://schemas.openxmlformats.org/officeDocument/2006/relationships/image" Target="../media/image59.jp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hyperlink" Target="https://www.inspirationalchristianblogs.com/2020/08/06/the-importance-of-fellowship/" TargetMode="External"/><Relationship Id="rId2" Type="http://schemas.openxmlformats.org/officeDocument/2006/relationships/image" Target="../media/image60.jpe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hyperlink" Target="https://www.everydaydiscipleship.org/single-post/spiritual-disciplines-fellowship" TargetMode="External"/><Relationship Id="rId2" Type="http://schemas.openxmlformats.org/officeDocument/2006/relationships/image" Target="../media/image61.jp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hyperlink" Target="https://www.stbc.org/messages/the-power-of-fellowship-unity/" TargetMode="External"/><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8" Type="http://schemas.openxmlformats.org/officeDocument/2006/relationships/image" Target="../media/image66.jpg"/><Relationship Id="rId3" Type="http://schemas.openxmlformats.org/officeDocument/2006/relationships/hyperlink" Target="https://www.youtube.com/watch?v=h32pMyL8H-c" TargetMode="External"/><Relationship Id="rId7" Type="http://schemas.openxmlformats.org/officeDocument/2006/relationships/hyperlink" Target="https://bmm.church/building-community-the-importance-of-fellowship-in-faith/" TargetMode="External"/><Relationship Id="rId2" Type="http://schemas.openxmlformats.org/officeDocument/2006/relationships/image" Target="../media/image63.jpg"/><Relationship Id="rId1" Type="http://schemas.openxmlformats.org/officeDocument/2006/relationships/slideLayout" Target="../slideLayouts/slideLayout7.xml"/><Relationship Id="rId6" Type="http://schemas.openxmlformats.org/officeDocument/2006/relationships/image" Target="../media/image65.png"/><Relationship Id="rId5" Type="http://schemas.openxmlformats.org/officeDocument/2006/relationships/hyperlink" Target="https://www.slideserve.com/taya/welcome-powerpoint-ppt-presentation" TargetMode="External"/><Relationship Id="rId4" Type="http://schemas.openxmlformats.org/officeDocument/2006/relationships/image" Target="../media/image64.jpg"/><Relationship Id="rId9" Type="http://schemas.openxmlformats.org/officeDocument/2006/relationships/hyperlink" Target="https://www.youtube.com/watch?v=a7qILvzYNmg"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s://themeetingtent.com/bible-verses-about-fellowship-faithful-believers/" TargetMode="External"/><Relationship Id="rId2" Type="http://schemas.openxmlformats.org/officeDocument/2006/relationships/image" Target="../media/image67.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hyperlink" Target="https://www.youtube.com/watch?v=AozB9kE0Z90" TargetMode="External"/><Relationship Id="rId2" Type="http://schemas.openxmlformats.org/officeDocument/2006/relationships/image" Target="../media/image68.jp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3" Type="http://schemas.openxmlformats.org/officeDocument/2006/relationships/hyperlink" Target="https://www.shutterstock.com/image-vector/cute-character-illustration-doodle-set-businesspeople-2437658511" TargetMode="External"/><Relationship Id="rId2" Type="http://schemas.openxmlformats.org/officeDocument/2006/relationships/image" Target="../media/image69.jpg"/><Relationship Id="rId1" Type="http://schemas.openxmlformats.org/officeDocument/2006/relationships/slideLayout" Target="../slideLayouts/slideLayout7.xml"/><Relationship Id="rId5" Type="http://schemas.openxmlformats.org/officeDocument/2006/relationships/hyperlink" Target="https://onmission.uk/the-importance-of-christian-fellowship/" TargetMode="External"/><Relationship Id="rId4" Type="http://schemas.openxmlformats.org/officeDocument/2006/relationships/image" Target="../media/image70.png"/></Relationships>
</file>

<file path=ppt/slides/_rels/slide38.xml.rels><?xml version="1.0" encoding="UTF-8" standalone="yes"?>
<Relationships xmlns="http://schemas.openxmlformats.org/package/2006/relationships"><Relationship Id="rId3" Type="http://schemas.openxmlformats.org/officeDocument/2006/relationships/hyperlink" Target="https://storage.googleapis.com/delktacfdgdnje/reasons-for-church.html" TargetMode="External"/><Relationship Id="rId7" Type="http://schemas.openxmlformats.org/officeDocument/2006/relationships/hyperlink" Target="https://charlieandjill.com/the-importance-of-a-local-church/" TargetMode="External"/><Relationship Id="rId2" Type="http://schemas.openxmlformats.org/officeDocument/2006/relationships/image" Target="../media/image71.jpg"/><Relationship Id="rId1" Type="http://schemas.openxmlformats.org/officeDocument/2006/relationships/slideLayout" Target="../slideLayouts/slideLayout7.xml"/><Relationship Id="rId6" Type="http://schemas.openxmlformats.org/officeDocument/2006/relationships/image" Target="../media/image73.jpg"/><Relationship Id="rId5" Type="http://schemas.openxmlformats.org/officeDocument/2006/relationships/hyperlink" Target="https://redeemereastside.com/2017/03/10/does-church-membership-matter/" TargetMode="External"/><Relationship Id="rId4" Type="http://schemas.openxmlformats.org/officeDocument/2006/relationships/image" Target="../media/image72.jpg"/></Relationships>
</file>

<file path=ppt/slides/_rels/slide39.xml.rels><?xml version="1.0" encoding="UTF-8" standalone="yes"?>
<Relationships xmlns="http://schemas.openxmlformats.org/package/2006/relationships"><Relationship Id="rId3" Type="http://schemas.openxmlformats.org/officeDocument/2006/relationships/hyperlink" Target="https://www.linkedin.com/posts/charlie-lewis-kingdom-system_last-week-we-talked-about-the-vital-importance-activity-7263324723571212288-4WME" TargetMode="External"/><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hyperlink" Target="https://www.youtube.com/watch?v=vJST56LUkMY" TargetMode="External"/><Relationship Id="rId2" Type="http://schemas.openxmlformats.org/officeDocument/2006/relationships/image" Target="../media/image75.jp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hyperlink" Target="https://www.youtube.com/watch?v=4J93qsj00K0" TargetMode="External"/><Relationship Id="rId2" Type="http://schemas.openxmlformats.org/officeDocument/2006/relationships/image" Target="../media/image76.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hyperlink" Target="https://brcc.church/teachings/the-church-the-body-of-christ/" TargetMode="External"/><Relationship Id="rId2" Type="http://schemas.openxmlformats.org/officeDocument/2006/relationships/image" Target="../media/image77.jpg"/><Relationship Id="rId1" Type="http://schemas.openxmlformats.org/officeDocument/2006/relationships/slideLayout" Target="../slideLayouts/slideLayout2.xml"/><Relationship Id="rId5" Type="http://schemas.openxmlformats.org/officeDocument/2006/relationships/hyperlink" Target="https://www.youtube.com/watch?v=uLXvAnu923c" TargetMode="External"/><Relationship Id="rId4" Type="http://schemas.openxmlformats.org/officeDocument/2006/relationships/image" Target="../media/image78.jpg"/></Relationships>
</file>

<file path=ppt/slides/_rels/slide43.xml.rels><?xml version="1.0" encoding="UTF-8" standalone="yes"?>
<Relationships xmlns="http://schemas.openxmlformats.org/package/2006/relationships"><Relationship Id="rId3" Type="http://schemas.openxmlformats.org/officeDocument/2006/relationships/hyperlink" Target="https://ar.inspiredpencil.com/pictures-2023/the-church-body" TargetMode="External"/><Relationship Id="rId2" Type="http://schemas.openxmlformats.org/officeDocument/2006/relationships/image" Target="../media/image79.jpg"/><Relationship Id="rId1" Type="http://schemas.openxmlformats.org/officeDocument/2006/relationships/slideLayout" Target="../slideLayouts/slideLayout2.xml"/><Relationship Id="rId5" Type="http://schemas.openxmlformats.org/officeDocument/2006/relationships/hyperlink" Target="https://www.youtube.com/watch?v=wCjmLUMCOhk" TargetMode="External"/><Relationship Id="rId4" Type="http://schemas.openxmlformats.org/officeDocument/2006/relationships/image" Target="../media/image80.jpg"/></Relationships>
</file>

<file path=ppt/slides/_rels/slide44.xml.rels><?xml version="1.0" encoding="UTF-8" standalone="yes"?>
<Relationships xmlns="http://schemas.openxmlformats.org/package/2006/relationships"><Relationship Id="rId3" Type="http://schemas.openxmlformats.org/officeDocument/2006/relationships/hyperlink" Target="https://www.compellingtruth.org/body-of-Christ.html" TargetMode="External"/><Relationship Id="rId2" Type="http://schemas.openxmlformats.org/officeDocument/2006/relationships/image" Target="../media/image81.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learn.e-limu.org/topic/view/?t=820&amp;c=296" TargetMode="External"/><Relationship Id="rId2" Type="http://schemas.openxmlformats.org/officeDocument/2006/relationships/image" Target="../media/image82.jp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8" Type="http://schemas.openxmlformats.org/officeDocument/2006/relationships/image" Target="../media/image85.jpg"/><Relationship Id="rId13" Type="http://schemas.openxmlformats.org/officeDocument/2006/relationships/hyperlink" Target="https://godspeaking.blog/2025/05/12/the-body-of-christ/" TargetMode="External"/><Relationship Id="rId3" Type="http://schemas.openxmlformats.org/officeDocument/2006/relationships/hyperlink" Target="https://www.youtube.com/watch?v=wCjmLUMCOhk" TargetMode="External"/><Relationship Id="rId7" Type="http://schemas.openxmlformats.org/officeDocument/2006/relationships/hyperlink" Target="https://rhemawordforyou.blogspot.com/2013/03/" TargetMode="External"/><Relationship Id="rId12" Type="http://schemas.openxmlformats.org/officeDocument/2006/relationships/image" Target="../media/image87.png"/><Relationship Id="rId2" Type="http://schemas.openxmlformats.org/officeDocument/2006/relationships/image" Target="../media/image80.jpg"/><Relationship Id="rId1" Type="http://schemas.openxmlformats.org/officeDocument/2006/relationships/slideLayout" Target="../slideLayouts/slideLayout2.xml"/><Relationship Id="rId6" Type="http://schemas.openxmlformats.org/officeDocument/2006/relationships/image" Target="../media/image84.jpg"/><Relationship Id="rId11" Type="http://schemas.openxmlformats.org/officeDocument/2006/relationships/hyperlink" Target="https://witzend.wordpress.com/tag/body-of-christ/" TargetMode="External"/><Relationship Id="rId5" Type="http://schemas.openxmlformats.org/officeDocument/2006/relationships/hyperlink" Target="https://myeverydaygod.com/2017/09/12/10-scripture-to-pray-for-your-church/" TargetMode="External"/><Relationship Id="rId10" Type="http://schemas.openxmlformats.org/officeDocument/2006/relationships/image" Target="../media/image86.jpeg"/><Relationship Id="rId4" Type="http://schemas.openxmlformats.org/officeDocument/2006/relationships/image" Target="../media/image83.jpg"/><Relationship Id="rId9" Type="http://schemas.openxmlformats.org/officeDocument/2006/relationships/hyperlink" Target="https://mypastoralponderings.com/tag/1-corinthians/" TargetMode="External"/></Relationships>
</file>

<file path=ppt/slides/_rels/slide48.xml.rels><?xml version="1.0" encoding="UTF-8" standalone="yes"?>
<Relationships xmlns="http://schemas.openxmlformats.org/package/2006/relationships"><Relationship Id="rId3" Type="http://schemas.openxmlformats.org/officeDocument/2006/relationships/hyperlink" Target="https://www.youtube.com/watch?v=3FmndbAmVmY" TargetMode="External"/><Relationship Id="rId7" Type="http://schemas.openxmlformats.org/officeDocument/2006/relationships/hyperlink" Target="http://howard-carter.blogspot.com/2016/05/empowered-to-be-body-of-christ-and.html" TargetMode="External"/><Relationship Id="rId2" Type="http://schemas.openxmlformats.org/officeDocument/2006/relationships/image" Target="../media/image88.jpg"/><Relationship Id="rId1" Type="http://schemas.openxmlformats.org/officeDocument/2006/relationships/slideLayout" Target="../slideLayouts/slideLayout4.xml"/><Relationship Id="rId6" Type="http://schemas.openxmlformats.org/officeDocument/2006/relationships/image" Target="../media/image90.png"/><Relationship Id="rId5" Type="http://schemas.openxmlformats.org/officeDocument/2006/relationships/hyperlink" Target="https://ekids1glessons.blogspot.com/2016/04/april-17-2016-church-worship-body-of.html" TargetMode="External"/><Relationship Id="rId4" Type="http://schemas.openxmlformats.org/officeDocument/2006/relationships/image" Target="../media/image89.jpg"/></Relationships>
</file>

<file path=ppt/slides/_rels/slide49.xml.rels><?xml version="1.0" encoding="UTF-8" standalone="yes"?>
<Relationships xmlns="http://schemas.openxmlformats.org/package/2006/relationships"><Relationship Id="rId3" Type="http://schemas.openxmlformats.org/officeDocument/2006/relationships/hyperlink" Target="https://bytheirstrangefruit.blogspot.com/2014/03/disunity-in-christ-part-2.html" TargetMode="External"/><Relationship Id="rId2" Type="http://schemas.openxmlformats.org/officeDocument/2006/relationships/image" Target="../media/image91.jpg"/><Relationship Id="rId1" Type="http://schemas.openxmlformats.org/officeDocument/2006/relationships/slideLayout" Target="../slideLayouts/slideLayout4.xml"/><Relationship Id="rId5" Type="http://schemas.openxmlformats.org/officeDocument/2006/relationships/hyperlink" Target="https://www.heartlight.org/cgi-shl/todaysverse.cgi?day=20161227&amp;ver=kjv" TargetMode="External"/><Relationship Id="rId4" Type="http://schemas.openxmlformats.org/officeDocument/2006/relationships/image" Target="../media/image92.jpg"/></Relationships>
</file>

<file path=ppt/slides/_rels/slide50.xml.rels><?xml version="1.0" encoding="UTF-8" standalone="yes"?>
<Relationships xmlns="http://schemas.openxmlformats.org/package/2006/relationships"><Relationship Id="rId3" Type="http://schemas.openxmlformats.org/officeDocument/2006/relationships/hyperlink" Target="https://www.slideserve.com/uta-winters/ephesians-4-11-16" TargetMode="External"/><Relationship Id="rId7" Type="http://schemas.openxmlformats.org/officeDocument/2006/relationships/hyperlink" Target="https://www.calvarywhangarei.co.nz/messages/ephesians-411-16-everybodys-a-somebody/" TargetMode="External"/><Relationship Id="rId2" Type="http://schemas.openxmlformats.org/officeDocument/2006/relationships/image" Target="../media/image93.png"/><Relationship Id="rId1" Type="http://schemas.openxmlformats.org/officeDocument/2006/relationships/slideLayout" Target="../slideLayouts/slideLayout2.xml"/><Relationship Id="rId6" Type="http://schemas.openxmlformats.org/officeDocument/2006/relationships/image" Target="../media/image95.jpg"/><Relationship Id="rId5" Type="http://schemas.openxmlformats.org/officeDocument/2006/relationships/hyperlink" Target="https://www.slideshare.net/slideshow/maturing-saints-ephesians-41116/163197979" TargetMode="External"/><Relationship Id="rId4" Type="http://schemas.openxmlformats.org/officeDocument/2006/relationships/image" Target="../media/image94.png"/></Relationships>
</file>

<file path=ppt/slides/_rels/slide51.xml.rels><?xml version="1.0" encoding="UTF-8" standalone="yes"?>
<Relationships xmlns="http://schemas.openxmlformats.org/package/2006/relationships"><Relationship Id="rId8" Type="http://schemas.openxmlformats.org/officeDocument/2006/relationships/image" Target="../media/image99.png"/><Relationship Id="rId3" Type="http://schemas.openxmlformats.org/officeDocument/2006/relationships/hyperlink" Target="https://www.klove.com/resources/connect-to-church" TargetMode="External"/><Relationship Id="rId7" Type="http://schemas.openxmlformats.org/officeDocument/2006/relationships/hyperlink" Target="https://catalystagape.org/sermon/spiritual-maturity-is-transformation-walking-the-journey/" TargetMode="External"/><Relationship Id="rId2" Type="http://schemas.openxmlformats.org/officeDocument/2006/relationships/image" Target="../media/image96.png"/><Relationship Id="rId1" Type="http://schemas.openxmlformats.org/officeDocument/2006/relationships/slideLayout" Target="../slideLayouts/slideLayout2.xml"/><Relationship Id="rId6" Type="http://schemas.openxmlformats.org/officeDocument/2006/relationships/image" Target="../media/image98.jpg"/><Relationship Id="rId5" Type="http://schemas.openxmlformats.org/officeDocument/2006/relationships/hyperlink" Target="https://inallthingsministries.org/2024/12/31/discovering-you-spiritual-gifts-calling-purpose/" TargetMode="External"/><Relationship Id="rId4" Type="http://schemas.openxmlformats.org/officeDocument/2006/relationships/image" Target="../media/image97.png"/><Relationship Id="rId9" Type="http://schemas.openxmlformats.org/officeDocument/2006/relationships/hyperlink" Target="https://ar.inspiredpencil.com/pictures-2023/spiritual-growth" TargetMode="External"/></Relationships>
</file>

<file path=ppt/slides/_rels/slide52.xml.rels><?xml version="1.0" encoding="UTF-8" standalone="yes"?>
<Relationships xmlns="http://schemas.openxmlformats.org/package/2006/relationships"><Relationship Id="rId3" Type="http://schemas.openxmlformats.org/officeDocument/2006/relationships/hyperlink" Target="https://www.gffphc.org/behold-your-god-resources/" TargetMode="External"/><Relationship Id="rId2" Type="http://schemas.openxmlformats.org/officeDocument/2006/relationships/image" Target="../media/image100.jp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hyperlink" Target="https://www.youtube.com/watch?v=ZI9yMFXJ5v0" TargetMode="External"/><Relationship Id="rId2" Type="http://schemas.openxmlformats.org/officeDocument/2006/relationships/image" Target="../media/image101.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hyperlink" Target="https://quotefancy.com/quote/838677/Joel-Osteen-You-can-be-committed-to-Church-but-not-committed-to-Christ-but-you-cannot-be" TargetMode="External"/><Relationship Id="rId2" Type="http://schemas.openxmlformats.org/officeDocument/2006/relationships/image" Target="../media/image102.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hyperlink" Target="https://www.youtube.com/watch?v=4TMoGZiEE7I" TargetMode="External"/><Relationship Id="rId2" Type="http://schemas.openxmlformats.org/officeDocument/2006/relationships/image" Target="../media/image103.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hyperlink" Target="https://bibleportal.com/topic/commitment-to-church" TargetMode="External"/><Relationship Id="rId7" Type="http://schemas.openxmlformats.org/officeDocument/2006/relationships/hyperlink" Target="https://focalpointministries.org/devotional/church-attendance/" TargetMode="External"/><Relationship Id="rId2" Type="http://schemas.openxmlformats.org/officeDocument/2006/relationships/image" Target="../media/image104.jpg"/><Relationship Id="rId1" Type="http://schemas.openxmlformats.org/officeDocument/2006/relationships/slideLayout" Target="../slideLayouts/slideLayout4.xml"/><Relationship Id="rId6" Type="http://schemas.openxmlformats.org/officeDocument/2006/relationships/image" Target="../media/image106.jpg"/><Relationship Id="rId5" Type="http://schemas.openxmlformats.org/officeDocument/2006/relationships/hyperlink" Target="https://www.youtube.com/watch?v=BKK4VLZLUIU" TargetMode="External"/><Relationship Id="rId4" Type="http://schemas.openxmlformats.org/officeDocument/2006/relationships/image" Target="../media/image105.jpg"/></Relationships>
</file>

<file path=ppt/slides/_rels/slide57.xml.rels><?xml version="1.0" encoding="UTF-8" standalone="yes"?>
<Relationships xmlns="http://schemas.openxmlformats.org/package/2006/relationships"><Relationship Id="rId3" Type="http://schemas.openxmlformats.org/officeDocument/2006/relationships/hyperlink" Target="https://vinttrek.weebly.com/" TargetMode="External"/><Relationship Id="rId2" Type="http://schemas.openxmlformats.org/officeDocument/2006/relationships/image" Target="../media/image107.jpg"/><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hyperlink" Target="https://vimeo.com/801284621" TargetMode="External"/><Relationship Id="rId7" Type="http://schemas.openxmlformats.org/officeDocument/2006/relationships/hyperlink" Target="https://utpaqp.edu.pe/post/how-to-draw-the-sagrada-familia-church-really-easy-drawing-tutorial/church-spire-drawing" TargetMode="External"/><Relationship Id="rId2" Type="http://schemas.openxmlformats.org/officeDocument/2006/relationships/image" Target="../media/image108.jpeg"/><Relationship Id="rId1" Type="http://schemas.openxmlformats.org/officeDocument/2006/relationships/slideLayout" Target="../slideLayouts/slideLayout4.xml"/><Relationship Id="rId6" Type="http://schemas.openxmlformats.org/officeDocument/2006/relationships/image" Target="../media/image110.jpg"/><Relationship Id="rId5" Type="http://schemas.openxmlformats.org/officeDocument/2006/relationships/hyperlink" Target="https://www.dreamstime.com/illustration/commitment.html" TargetMode="External"/><Relationship Id="rId4" Type="http://schemas.openxmlformats.org/officeDocument/2006/relationships/image" Target="../media/image109.jp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3" Type="http://schemas.openxmlformats.org/officeDocument/2006/relationships/hyperlink" Target="https://westsidechristianfellowship.org/articles/3-18-14-church-hopping-is-often-fueled-by-commercialism-pastor-shane-idleman/" TargetMode="External"/><Relationship Id="rId2" Type="http://schemas.openxmlformats.org/officeDocument/2006/relationships/image" Target="../media/image111.jpg"/><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3" Type="http://schemas.openxmlformats.org/officeDocument/2006/relationships/hyperlink" Target="https://focalpointministries.org/broadcast/ask-pastor-mike-church-hopping/" TargetMode="External"/><Relationship Id="rId2" Type="http://schemas.openxmlformats.org/officeDocument/2006/relationships/image" Target="../media/image112.jpg"/><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8" Type="http://schemas.openxmlformats.org/officeDocument/2006/relationships/image" Target="../media/image116.jpg"/><Relationship Id="rId3" Type="http://schemas.openxmlformats.org/officeDocument/2006/relationships/hyperlink" Target="https://www.youtube.com/watch?v=Hy6b_vbb3s8" TargetMode="External"/><Relationship Id="rId7" Type="http://schemas.openxmlformats.org/officeDocument/2006/relationships/hyperlink" Target="https://www.youtube.com/watch?v=Kpr0OGJ4wUg" TargetMode="External"/><Relationship Id="rId2" Type="http://schemas.openxmlformats.org/officeDocument/2006/relationships/image" Target="../media/image113.jpg"/><Relationship Id="rId1" Type="http://schemas.openxmlformats.org/officeDocument/2006/relationships/slideLayout" Target="../slideLayouts/slideLayout4.xml"/><Relationship Id="rId6" Type="http://schemas.openxmlformats.org/officeDocument/2006/relationships/image" Target="../media/image115.jpg"/><Relationship Id="rId5" Type="http://schemas.openxmlformats.org/officeDocument/2006/relationships/hyperlink" Target="https://www.gotquestions.org/church-hopping.html" TargetMode="External"/><Relationship Id="rId4" Type="http://schemas.openxmlformats.org/officeDocument/2006/relationships/image" Target="../media/image114.jpg"/><Relationship Id="rId9" Type="http://schemas.openxmlformats.org/officeDocument/2006/relationships/hyperlink" Target="https://unityinchristianity.com/2024/06/10/4-advantages-and-4-disadvantages-of-chronic-church-hopping/" TargetMode="External"/></Relationships>
</file>

<file path=ppt/slides/_rels/slide63.xml.rels><?xml version="1.0" encoding="UTF-8" standalone="yes"?>
<Relationships xmlns="http://schemas.openxmlformats.org/package/2006/relationships"><Relationship Id="rId3" Type="http://schemas.openxmlformats.org/officeDocument/2006/relationships/hyperlink" Target="https://www.drawforgod.com/sketchy-christian-the-church-hopper/" TargetMode="External"/><Relationship Id="rId2" Type="http://schemas.openxmlformats.org/officeDocument/2006/relationships/image" Target="../media/image117.jpg"/><Relationship Id="rId1" Type="http://schemas.openxmlformats.org/officeDocument/2006/relationships/slideLayout" Target="../slideLayouts/slideLayout4.xml"/><Relationship Id="rId5" Type="http://schemas.openxmlformats.org/officeDocument/2006/relationships/hyperlink" Target="https://www.travisagnew.org/2010/12/22/stop-church-hopping/" TargetMode="External"/><Relationship Id="rId4" Type="http://schemas.openxmlformats.org/officeDocument/2006/relationships/image" Target="../media/image118.jp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4605" y="1553746"/>
            <a:ext cx="9602789" cy="2667000"/>
          </a:xfrm>
        </p:spPr>
        <p:txBody>
          <a:bodyPr/>
          <a:lstStyle/>
          <a:p>
            <a:r>
              <a:rPr lang="en-US" dirty="0"/>
              <a:t>Jesus Saves Mission </a:t>
            </a:r>
            <a:br>
              <a:rPr lang="en-US" dirty="0"/>
            </a:br>
            <a:r>
              <a:rPr lang="en-US" dirty="0"/>
              <a:t>Baptismal Class</a:t>
            </a:r>
            <a:br>
              <a:rPr lang="en-US" dirty="0"/>
            </a:br>
            <a:r>
              <a:rPr lang="en-US" dirty="0"/>
              <a:t>Lesson 4</a:t>
            </a:r>
          </a:p>
        </p:txBody>
      </p:sp>
    </p:spTree>
    <p:extLst>
      <p:ext uri="{BB962C8B-B14F-4D97-AF65-F5344CB8AC3E}">
        <p14:creationId xmlns:p14="http://schemas.microsoft.com/office/powerpoint/2010/main" val="618189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group of people holding up letters&#10;&#10;AI-generated content may be incorrect.">
            <a:extLst>
              <a:ext uri="{FF2B5EF4-FFF2-40B4-BE49-F238E27FC236}">
                <a16:creationId xmlns:a16="http://schemas.microsoft.com/office/drawing/2014/main" id="{B9667079-5C76-1F08-F161-C928BB630737}"/>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0" y="0"/>
            <a:ext cx="12192000" cy="5236654"/>
          </a:xfrm>
          <a:prstGeom prst="rect">
            <a:avLst/>
          </a:prstGeom>
        </p:spPr>
      </p:pic>
      <p:pic>
        <p:nvPicPr>
          <p:cNvPr id="12" name="Picture 11" descr="A logo with a person holding hands&#10;&#10;AI-generated content may be incorrect.">
            <a:extLst>
              <a:ext uri="{FF2B5EF4-FFF2-40B4-BE49-F238E27FC236}">
                <a16:creationId xmlns:a16="http://schemas.microsoft.com/office/drawing/2014/main" id="{918BD576-F178-F3F5-955D-AEC986F205E5}"/>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0" y="4220976"/>
            <a:ext cx="12192000" cy="2637024"/>
          </a:xfrm>
          <a:prstGeom prst="rect">
            <a:avLst/>
          </a:prstGeom>
        </p:spPr>
      </p:pic>
    </p:spTree>
    <p:extLst>
      <p:ext uri="{BB962C8B-B14F-4D97-AF65-F5344CB8AC3E}">
        <p14:creationId xmlns:p14="http://schemas.microsoft.com/office/powerpoint/2010/main" val="2255002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950CF-FAE3-79F5-1DAD-E06A41856A21}"/>
              </a:ext>
            </a:extLst>
          </p:cNvPr>
          <p:cNvSpPr>
            <a:spLocks noGrp="1"/>
          </p:cNvSpPr>
          <p:nvPr>
            <p:ph type="title"/>
          </p:nvPr>
        </p:nvSpPr>
        <p:spPr>
          <a:xfrm>
            <a:off x="1341120" y="265176"/>
            <a:ext cx="9509759" cy="575482"/>
          </a:xfrm>
        </p:spPr>
        <p:txBody>
          <a:bodyPr>
            <a:normAutofit fontScale="90000"/>
          </a:bodyPr>
          <a:lstStyle/>
          <a:p>
            <a:pPr algn="ctr"/>
            <a:r>
              <a:rPr lang="en-US" b="1" dirty="0"/>
              <a:t>OBJECTIVES</a:t>
            </a:r>
          </a:p>
        </p:txBody>
      </p:sp>
      <p:sp>
        <p:nvSpPr>
          <p:cNvPr id="3" name="Content Placeholder 2">
            <a:extLst>
              <a:ext uri="{FF2B5EF4-FFF2-40B4-BE49-F238E27FC236}">
                <a16:creationId xmlns:a16="http://schemas.microsoft.com/office/drawing/2014/main" id="{9A0D30B3-EEDD-12A0-5663-06542F3AC8DD}"/>
              </a:ext>
            </a:extLst>
          </p:cNvPr>
          <p:cNvSpPr>
            <a:spLocks noGrp="1"/>
          </p:cNvSpPr>
          <p:nvPr>
            <p:ph idx="1"/>
          </p:nvPr>
        </p:nvSpPr>
        <p:spPr>
          <a:xfrm>
            <a:off x="309716" y="997286"/>
            <a:ext cx="11665973" cy="5757475"/>
          </a:xfrm>
        </p:spPr>
        <p:txBody>
          <a:bodyPr>
            <a:normAutofit/>
          </a:bodyPr>
          <a:lstStyle/>
          <a:p>
            <a:pPr marL="45720" indent="0">
              <a:buNone/>
            </a:pPr>
            <a:r>
              <a:rPr lang="en-US" sz="2800" dirty="0"/>
              <a:t>It is crucial for a believer to be a member of a local church which is the Body of Christ.</a:t>
            </a:r>
          </a:p>
          <a:p>
            <a:pPr marL="45720" indent="0">
              <a:buNone/>
            </a:pPr>
            <a:r>
              <a:rPr lang="en-US" sz="2800" dirty="0"/>
              <a:t>We are saved to be part of a larger community of believers, to have fellowship with one another, to grow together and to serve together.</a:t>
            </a:r>
          </a:p>
          <a:p>
            <a:r>
              <a:rPr lang="en-US" sz="2800" dirty="0"/>
              <a:t>Understand what the </a:t>
            </a:r>
            <a:r>
              <a:rPr lang="en-US" sz="2800" b="1" dirty="0">
                <a:highlight>
                  <a:srgbClr val="FFFF00"/>
                </a:highlight>
              </a:rPr>
              <a:t>Bible teaches about the Church</a:t>
            </a:r>
            <a:r>
              <a:rPr lang="en-US" sz="2800" dirty="0"/>
              <a:t>.</a:t>
            </a:r>
          </a:p>
          <a:p>
            <a:r>
              <a:rPr lang="en-US" sz="2800" dirty="0" err="1"/>
              <a:t>Recognise</a:t>
            </a:r>
            <a:r>
              <a:rPr lang="en-US" sz="2800" dirty="0"/>
              <a:t> the </a:t>
            </a:r>
            <a:r>
              <a:rPr lang="en-US" sz="2800" b="1" dirty="0">
                <a:highlight>
                  <a:srgbClr val="FFFF00"/>
                </a:highlight>
              </a:rPr>
              <a:t>need to belong to a local church</a:t>
            </a:r>
            <a:r>
              <a:rPr lang="en-US" sz="2800" dirty="0"/>
              <a:t>.</a:t>
            </a:r>
          </a:p>
          <a:p>
            <a:r>
              <a:rPr lang="en-US" sz="2800" dirty="0"/>
              <a:t>Appreciate the role of </a:t>
            </a:r>
            <a:r>
              <a:rPr lang="en-US" sz="2800" b="1" dirty="0">
                <a:highlight>
                  <a:srgbClr val="FFFF00"/>
                </a:highlight>
              </a:rPr>
              <a:t>Christian fellowship </a:t>
            </a:r>
            <a:r>
              <a:rPr lang="en-US" sz="2800" dirty="0"/>
              <a:t>in growth and accountability.</a:t>
            </a:r>
          </a:p>
          <a:p>
            <a:r>
              <a:rPr lang="en-US" sz="2800" dirty="0"/>
              <a:t>Be encouraged to </a:t>
            </a:r>
            <a:r>
              <a:rPr lang="en-US" sz="2800" b="1" dirty="0">
                <a:highlight>
                  <a:srgbClr val="FFFF00"/>
                </a:highlight>
              </a:rPr>
              <a:t>actively engage </a:t>
            </a:r>
            <a:r>
              <a:rPr lang="en-US" sz="2800" dirty="0"/>
              <a:t>in the life of the Church.</a:t>
            </a:r>
          </a:p>
          <a:p>
            <a:pPr marL="45720" indent="0">
              <a:buNone/>
            </a:pPr>
            <a:endParaRPr lang="en-US" dirty="0"/>
          </a:p>
        </p:txBody>
      </p:sp>
    </p:spTree>
    <p:extLst>
      <p:ext uri="{BB962C8B-B14F-4D97-AF65-F5344CB8AC3E}">
        <p14:creationId xmlns:p14="http://schemas.microsoft.com/office/powerpoint/2010/main" val="1277695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4B86D-C48A-5A98-F274-EA7049656AF1}"/>
              </a:ext>
            </a:extLst>
          </p:cNvPr>
          <p:cNvSpPr>
            <a:spLocks noGrp="1"/>
          </p:cNvSpPr>
          <p:nvPr>
            <p:ph type="title"/>
          </p:nvPr>
        </p:nvSpPr>
        <p:spPr/>
        <p:txBody>
          <a:bodyPr/>
          <a:lstStyle/>
          <a:p>
            <a:endParaRPr lang="en-US"/>
          </a:p>
        </p:txBody>
      </p:sp>
      <p:pic>
        <p:nvPicPr>
          <p:cNvPr id="5" name="Content Placeholder 4" descr="A group of people in the shape of a word&#10;&#10;AI-generated content may be incorrect.">
            <a:extLst>
              <a:ext uri="{FF2B5EF4-FFF2-40B4-BE49-F238E27FC236}">
                <a16:creationId xmlns:a16="http://schemas.microsoft.com/office/drawing/2014/main" id="{5EEDDA97-D0C9-C4E5-8A9C-18173AA56B05}"/>
              </a:ext>
            </a:extLst>
          </p:cNvPr>
          <p:cNvPicPr>
            <a:picLocks noGrp="1" noChangeAspect="1"/>
          </p:cNvPicPr>
          <p:nvPr>
            <p:ph idx="1"/>
          </p:nvPr>
        </p:nvPicPr>
        <p:blipFill>
          <a:blip r:embed="rId2">
            <a:extLst>
              <a:ext uri="{837473B0-CC2E-450A-ABE3-18F120FF3D39}">
                <a1611:picAttrSrcUrl xmlns:a1611="http://schemas.microsoft.com/office/drawing/2016/11/main" r:id="rId3"/>
              </a:ext>
            </a:extLst>
          </a:blip>
          <a:stretch>
            <a:fillRect/>
          </a:stretch>
        </p:blipFill>
        <p:spPr>
          <a:xfrm>
            <a:off x="-1" y="0"/>
            <a:ext cx="12191999" cy="6858000"/>
          </a:xfrm>
        </p:spPr>
      </p:pic>
    </p:spTree>
    <p:extLst>
      <p:ext uri="{BB962C8B-B14F-4D97-AF65-F5344CB8AC3E}">
        <p14:creationId xmlns:p14="http://schemas.microsoft.com/office/powerpoint/2010/main" val="3709293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71A00-783A-3D11-801C-0BD49154CF17}"/>
              </a:ext>
            </a:extLst>
          </p:cNvPr>
          <p:cNvSpPr>
            <a:spLocks noGrp="1"/>
          </p:cNvSpPr>
          <p:nvPr>
            <p:ph type="title"/>
          </p:nvPr>
        </p:nvSpPr>
        <p:spPr/>
        <p:txBody>
          <a:bodyPr/>
          <a:lstStyle/>
          <a:p>
            <a:endParaRPr lang="en-US"/>
          </a:p>
        </p:txBody>
      </p:sp>
      <p:pic>
        <p:nvPicPr>
          <p:cNvPr id="5" name="Content Placeholder 4" descr="A question mark and a building with a cross&#10;&#10;AI-generated content may be incorrect.">
            <a:extLst>
              <a:ext uri="{FF2B5EF4-FFF2-40B4-BE49-F238E27FC236}">
                <a16:creationId xmlns:a16="http://schemas.microsoft.com/office/drawing/2014/main" id="{885A295A-71B9-4A87-F864-6B58AF13FC9A}"/>
              </a:ext>
            </a:extLst>
          </p:cNvPr>
          <p:cNvPicPr>
            <a:picLocks noGrp="1" noChangeAspect="1"/>
          </p:cNvPicPr>
          <p:nvPr>
            <p:ph idx="1"/>
          </p:nvPr>
        </p:nvPicPr>
        <p:blipFill>
          <a:blip r:embed="rId2">
            <a:extLst>
              <a:ext uri="{837473B0-CC2E-450A-ABE3-18F120FF3D39}">
                <a1611:picAttrSrcUrl xmlns:a1611="http://schemas.microsoft.com/office/drawing/2016/11/main" r:id="rId3"/>
              </a:ext>
            </a:extLst>
          </a:blip>
          <a:stretch>
            <a:fillRect/>
          </a:stretch>
        </p:blipFill>
        <p:spPr>
          <a:xfrm>
            <a:off x="0" y="0"/>
            <a:ext cx="12192000" cy="6858000"/>
          </a:xfrm>
        </p:spPr>
      </p:pic>
    </p:spTree>
    <p:extLst>
      <p:ext uri="{BB962C8B-B14F-4D97-AF65-F5344CB8AC3E}">
        <p14:creationId xmlns:p14="http://schemas.microsoft.com/office/powerpoint/2010/main" val="2778321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9D1A5-9636-BD4D-BADB-24F0B9A40F41}"/>
              </a:ext>
            </a:extLst>
          </p:cNvPr>
          <p:cNvSpPr>
            <a:spLocks noGrp="1"/>
          </p:cNvSpPr>
          <p:nvPr>
            <p:ph type="title"/>
          </p:nvPr>
        </p:nvSpPr>
        <p:spPr>
          <a:xfrm>
            <a:off x="1341120" y="265176"/>
            <a:ext cx="9509759" cy="708218"/>
          </a:xfrm>
        </p:spPr>
        <p:txBody>
          <a:bodyPr/>
          <a:lstStyle/>
          <a:p>
            <a:pPr algn="ctr"/>
            <a:r>
              <a:rPr lang="en-US" b="1" dirty="0">
                <a:cs typeface="Arial" panose="020B0604020202020204" pitchFamily="34" charset="0"/>
              </a:rPr>
              <a:t>‘Church’ ??? What is it?</a:t>
            </a:r>
          </a:p>
        </p:txBody>
      </p:sp>
      <p:pic>
        <p:nvPicPr>
          <p:cNvPr id="5" name="Content Placeholder 4">
            <a:extLst>
              <a:ext uri="{FF2B5EF4-FFF2-40B4-BE49-F238E27FC236}">
                <a16:creationId xmlns:a16="http://schemas.microsoft.com/office/drawing/2014/main" id="{FB8F2A36-EA6C-E041-A96F-479C814C371E}"/>
              </a:ext>
            </a:extLst>
          </p:cNvPr>
          <p:cNvPicPr>
            <a:picLocks noGrp="1" noChangeAspect="1"/>
          </p:cNvPicPr>
          <p:nvPr>
            <p:ph idx="1"/>
          </p:nvPr>
        </p:nvPicPr>
        <p:blipFill>
          <a:blip r:embed="rId2">
            <a:extLst>
              <a:ext uri="{837473B0-CC2E-450A-ABE3-18F120FF3D39}">
                <a1611:picAttrSrcUrl xmlns:a1611="http://schemas.microsoft.com/office/drawing/2016/11/main" r:id="rId3"/>
              </a:ext>
            </a:extLst>
          </a:blip>
          <a:stretch>
            <a:fillRect/>
          </a:stretch>
        </p:blipFill>
        <p:spPr>
          <a:xfrm>
            <a:off x="8962847" y="1355573"/>
            <a:ext cx="3229153" cy="4470040"/>
          </a:xfrm>
        </p:spPr>
      </p:pic>
      <p:pic>
        <p:nvPicPr>
          <p:cNvPr id="8" name="Picture 7">
            <a:extLst>
              <a:ext uri="{FF2B5EF4-FFF2-40B4-BE49-F238E27FC236}">
                <a16:creationId xmlns:a16="http://schemas.microsoft.com/office/drawing/2014/main" id="{31B40970-6B15-5E46-8BDC-7306C2B5E259}"/>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5131866" y="1355573"/>
            <a:ext cx="3169154" cy="4470040"/>
          </a:xfrm>
          <a:prstGeom prst="rect">
            <a:avLst/>
          </a:prstGeom>
        </p:spPr>
      </p:pic>
      <p:pic>
        <p:nvPicPr>
          <p:cNvPr id="11" name="Picture 10">
            <a:extLst>
              <a:ext uri="{FF2B5EF4-FFF2-40B4-BE49-F238E27FC236}">
                <a16:creationId xmlns:a16="http://schemas.microsoft.com/office/drawing/2014/main" id="{99571129-AEC4-3846-AA73-E97D30204268}"/>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14748" y="1355573"/>
            <a:ext cx="4470040" cy="4470040"/>
          </a:xfrm>
          <a:prstGeom prst="rect">
            <a:avLst/>
          </a:prstGeom>
        </p:spPr>
      </p:pic>
    </p:spTree>
    <p:extLst>
      <p:ext uri="{BB962C8B-B14F-4D97-AF65-F5344CB8AC3E}">
        <p14:creationId xmlns:p14="http://schemas.microsoft.com/office/powerpoint/2010/main" val="3620626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F243412-69E4-A04A-81C5-8E877108DE48}"/>
              </a:ext>
            </a:extLst>
          </p:cNvPr>
          <p:cNvSpPr>
            <a:spLocks noGrp="1"/>
          </p:cNvSpPr>
          <p:nvPr>
            <p:ph type="title"/>
          </p:nvPr>
        </p:nvSpPr>
        <p:spPr>
          <a:xfrm>
            <a:off x="1069848" y="145420"/>
            <a:ext cx="10058400" cy="858393"/>
          </a:xfrm>
        </p:spPr>
        <p:txBody>
          <a:bodyPr/>
          <a:lstStyle/>
          <a:p>
            <a:pPr algn="ctr"/>
            <a:r>
              <a:rPr lang="en-US" b="1" dirty="0"/>
              <a:t>What Is  The Church?</a:t>
            </a:r>
          </a:p>
        </p:txBody>
      </p:sp>
      <p:sp>
        <p:nvSpPr>
          <p:cNvPr id="7" name="Content Placeholder 6">
            <a:extLst>
              <a:ext uri="{FF2B5EF4-FFF2-40B4-BE49-F238E27FC236}">
                <a16:creationId xmlns:a16="http://schemas.microsoft.com/office/drawing/2014/main" id="{83E232AC-9E60-CE4B-BEA4-5944F30B1044}"/>
              </a:ext>
            </a:extLst>
          </p:cNvPr>
          <p:cNvSpPr>
            <a:spLocks noGrp="1"/>
          </p:cNvSpPr>
          <p:nvPr>
            <p:ph idx="1"/>
          </p:nvPr>
        </p:nvSpPr>
        <p:spPr>
          <a:xfrm>
            <a:off x="412955" y="1177104"/>
            <a:ext cx="11533239" cy="5179451"/>
          </a:xfrm>
        </p:spPr>
        <p:txBody>
          <a:bodyPr>
            <a:normAutofit/>
          </a:bodyPr>
          <a:lstStyle/>
          <a:p>
            <a:r>
              <a:rPr lang="en-US" sz="2400" dirty="0"/>
              <a:t>CHURCH (</a:t>
            </a:r>
            <a:r>
              <a:rPr lang="en-US" sz="2400" b="1" dirty="0">
                <a:solidFill>
                  <a:srgbClr val="FF0000"/>
                </a:solidFill>
              </a:rPr>
              <a:t>Ec</a:t>
            </a:r>
            <a:r>
              <a:rPr lang="en-US" sz="2400" b="1" dirty="0">
                <a:solidFill>
                  <a:srgbClr val="00B0F0"/>
                </a:solidFill>
              </a:rPr>
              <a:t>clesia</a:t>
            </a:r>
            <a:r>
              <a:rPr lang="en-US" sz="2400" dirty="0"/>
              <a:t> in Greek) –  “to </a:t>
            </a:r>
            <a:r>
              <a:rPr lang="en-US" sz="2400" b="1" dirty="0">
                <a:solidFill>
                  <a:srgbClr val="00B0F0"/>
                </a:solidFill>
              </a:rPr>
              <a:t>call</a:t>
            </a:r>
            <a:r>
              <a:rPr lang="en-US" sz="2400" dirty="0"/>
              <a:t> </a:t>
            </a:r>
            <a:r>
              <a:rPr lang="en-US" sz="2400" b="1" dirty="0">
                <a:solidFill>
                  <a:srgbClr val="FF0000"/>
                </a:solidFill>
              </a:rPr>
              <a:t>out</a:t>
            </a:r>
            <a:r>
              <a:rPr lang="en-US" sz="2400" dirty="0"/>
              <a:t> from” (</a:t>
            </a:r>
            <a:r>
              <a:rPr lang="en-US" sz="2400" b="1" dirty="0" err="1">
                <a:solidFill>
                  <a:srgbClr val="FF0000"/>
                </a:solidFill>
              </a:rPr>
              <a:t>Ek</a:t>
            </a:r>
            <a:r>
              <a:rPr lang="en-US" sz="2400" dirty="0"/>
              <a:t> + </a:t>
            </a:r>
            <a:r>
              <a:rPr lang="en-US" sz="2400" b="1" dirty="0">
                <a:solidFill>
                  <a:srgbClr val="00B0F0"/>
                </a:solidFill>
              </a:rPr>
              <a:t>Kaleo</a:t>
            </a:r>
            <a:r>
              <a:rPr lang="en-US" sz="2400" dirty="0"/>
              <a:t>)</a:t>
            </a:r>
          </a:p>
          <a:p>
            <a:r>
              <a:rPr lang="en-US" sz="2400" dirty="0"/>
              <a:t>Christians are called out from the world system to be “in Christ”.</a:t>
            </a:r>
          </a:p>
          <a:p>
            <a:r>
              <a:rPr lang="en-US" sz="2400" dirty="0">
                <a:solidFill>
                  <a:srgbClr val="FF0000"/>
                </a:solidFill>
              </a:rPr>
              <a:t>1 Cor 1:2 “Unto the church of God which is at Corinth … called to be saints”.</a:t>
            </a:r>
          </a:p>
          <a:p>
            <a:r>
              <a:rPr lang="en-US" sz="2400" dirty="0"/>
              <a:t>The word CHURCH can refer to the </a:t>
            </a:r>
            <a:r>
              <a:rPr lang="en-US" sz="2400" b="1" dirty="0">
                <a:highlight>
                  <a:srgbClr val="FFFF00"/>
                </a:highlight>
              </a:rPr>
              <a:t>Church Local </a:t>
            </a:r>
            <a:r>
              <a:rPr lang="en-US" sz="2400" dirty="0"/>
              <a:t>(local believers).</a:t>
            </a:r>
          </a:p>
          <a:p>
            <a:r>
              <a:rPr lang="en-US" sz="2400" dirty="0" err="1">
                <a:solidFill>
                  <a:srgbClr val="FF0000"/>
                </a:solidFill>
              </a:rPr>
              <a:t>Philem</a:t>
            </a:r>
            <a:r>
              <a:rPr lang="en-US" sz="2400" dirty="0">
                <a:solidFill>
                  <a:srgbClr val="FF0000"/>
                </a:solidFill>
              </a:rPr>
              <a:t> 2 “… and to the church in thy house”.</a:t>
            </a:r>
          </a:p>
          <a:p>
            <a:r>
              <a:rPr lang="en-US" sz="2400" dirty="0">
                <a:solidFill>
                  <a:srgbClr val="FF0000"/>
                </a:solidFill>
              </a:rPr>
              <a:t>Col 4:15 “Salute the brethren which are in </a:t>
            </a:r>
            <a:r>
              <a:rPr lang="en-US" sz="2400" dirty="0" err="1">
                <a:solidFill>
                  <a:srgbClr val="FF0000"/>
                </a:solidFill>
              </a:rPr>
              <a:t>Laodecia</a:t>
            </a:r>
            <a:r>
              <a:rPr lang="en-US" sz="2400" dirty="0">
                <a:solidFill>
                  <a:srgbClr val="FF0000"/>
                </a:solidFill>
              </a:rPr>
              <a:t>, and </a:t>
            </a:r>
            <a:r>
              <a:rPr lang="en-US" sz="2400" dirty="0" err="1">
                <a:solidFill>
                  <a:srgbClr val="FF0000"/>
                </a:solidFill>
              </a:rPr>
              <a:t>Nymphas</a:t>
            </a:r>
            <a:r>
              <a:rPr lang="en-US" sz="2400" dirty="0">
                <a:solidFill>
                  <a:srgbClr val="FF0000"/>
                </a:solidFill>
              </a:rPr>
              <a:t>, and the church which is in his house”.</a:t>
            </a:r>
          </a:p>
          <a:p>
            <a:r>
              <a:rPr lang="en-US" sz="2400" dirty="0"/>
              <a:t>The word CHURCH can also mean the </a:t>
            </a:r>
            <a:r>
              <a:rPr lang="en-US" sz="2400" b="1" dirty="0">
                <a:highlight>
                  <a:srgbClr val="00FF00"/>
                </a:highlight>
              </a:rPr>
              <a:t>Church Universal</a:t>
            </a:r>
          </a:p>
          <a:p>
            <a:r>
              <a:rPr lang="en-US" sz="2400" dirty="0">
                <a:solidFill>
                  <a:srgbClr val="FF0000"/>
                </a:solidFill>
              </a:rPr>
              <a:t>1 Cor 15:9 “For I am … not meet to be called an apostle, because I persecuted the church of God”.</a:t>
            </a:r>
          </a:p>
          <a:p>
            <a:pPr marL="0" indent="0">
              <a:buNone/>
            </a:pPr>
            <a:endParaRPr lang="en-US" dirty="0"/>
          </a:p>
        </p:txBody>
      </p:sp>
    </p:spTree>
    <p:extLst>
      <p:ext uri="{BB962C8B-B14F-4D97-AF65-F5344CB8AC3E}">
        <p14:creationId xmlns:p14="http://schemas.microsoft.com/office/powerpoint/2010/main" val="4110859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0EE69357-2FF3-244C-AEBF-5A2BD879A311}"/>
              </a:ext>
            </a:extLst>
          </p:cNvPr>
          <p:cNvSpPr>
            <a:spLocks noGrp="1"/>
          </p:cNvSpPr>
          <p:nvPr>
            <p:ph type="body" idx="1"/>
          </p:nvPr>
        </p:nvSpPr>
        <p:spPr>
          <a:xfrm>
            <a:off x="1066800" y="1391029"/>
            <a:ext cx="4754880" cy="640080"/>
          </a:xfrm>
        </p:spPr>
        <p:txBody>
          <a:bodyPr/>
          <a:lstStyle/>
          <a:p>
            <a:pPr algn="ctr"/>
            <a:r>
              <a:rPr lang="en-US" b="1" dirty="0"/>
              <a:t>LOCAL</a:t>
            </a:r>
          </a:p>
        </p:txBody>
      </p:sp>
      <p:pic>
        <p:nvPicPr>
          <p:cNvPr id="15" name="Content Placeholder 14">
            <a:extLst>
              <a:ext uri="{FF2B5EF4-FFF2-40B4-BE49-F238E27FC236}">
                <a16:creationId xmlns:a16="http://schemas.microsoft.com/office/drawing/2014/main" id="{A150C636-2516-8B49-B288-2AF67F251F57}"/>
              </a:ext>
            </a:extLst>
          </p:cNvPr>
          <p:cNvPicPr>
            <a:picLocks noGrp="1" noChangeAspect="1"/>
          </p:cNvPicPr>
          <p:nvPr>
            <p:ph sz="half" idx="2"/>
          </p:nvPr>
        </p:nvPicPr>
        <p:blipFill>
          <a:blip r:embed="rId2">
            <a:extLst>
              <a:ext uri="{837473B0-CC2E-450A-ABE3-18F120FF3D39}">
                <a1611:picAttrSrcUrl xmlns:a1611="http://schemas.microsoft.com/office/drawing/2016/11/main" r:id="rId3"/>
              </a:ext>
            </a:extLst>
          </a:blip>
          <a:stretch>
            <a:fillRect/>
          </a:stretch>
        </p:blipFill>
        <p:spPr>
          <a:xfrm>
            <a:off x="9402945" y="2073964"/>
            <a:ext cx="2087247" cy="2087247"/>
          </a:xfrm>
        </p:spPr>
      </p:pic>
      <p:sp>
        <p:nvSpPr>
          <p:cNvPr id="7" name="Text Placeholder 6">
            <a:extLst>
              <a:ext uri="{FF2B5EF4-FFF2-40B4-BE49-F238E27FC236}">
                <a16:creationId xmlns:a16="http://schemas.microsoft.com/office/drawing/2014/main" id="{658B2DD5-2E40-EF4D-8053-1F9F5D46D1CB}"/>
              </a:ext>
            </a:extLst>
          </p:cNvPr>
          <p:cNvSpPr>
            <a:spLocks noGrp="1"/>
          </p:cNvSpPr>
          <p:nvPr>
            <p:ph type="body" sz="quarter" idx="3"/>
          </p:nvPr>
        </p:nvSpPr>
        <p:spPr>
          <a:xfrm>
            <a:off x="6364224" y="1419600"/>
            <a:ext cx="4754880" cy="640080"/>
          </a:xfrm>
        </p:spPr>
        <p:txBody>
          <a:bodyPr/>
          <a:lstStyle/>
          <a:p>
            <a:pPr algn="ctr"/>
            <a:r>
              <a:rPr lang="en-US" b="1" dirty="0"/>
              <a:t>UNIVERSAL</a:t>
            </a:r>
          </a:p>
        </p:txBody>
      </p:sp>
      <p:pic>
        <p:nvPicPr>
          <p:cNvPr id="10" name="Content Placeholder 9">
            <a:extLst>
              <a:ext uri="{FF2B5EF4-FFF2-40B4-BE49-F238E27FC236}">
                <a16:creationId xmlns:a16="http://schemas.microsoft.com/office/drawing/2014/main" id="{B83727BB-60BF-AC49-B34A-4499ED89F6BD}"/>
              </a:ext>
            </a:extLst>
          </p:cNvPr>
          <p:cNvPicPr>
            <a:picLocks noGrp="1" noChangeAspect="1"/>
          </p:cNvPicPr>
          <p:nvPr>
            <p:ph sz="quarter" idx="4"/>
          </p:nvPr>
        </p:nvPicPr>
        <p:blipFill>
          <a:blip r:embed="rId4">
            <a:extLst>
              <a:ext uri="{837473B0-CC2E-450A-ABE3-18F120FF3D39}">
                <a1611:picAttrSrcUrl xmlns:a1611="http://schemas.microsoft.com/office/drawing/2016/11/main" r:id="rId5"/>
              </a:ext>
            </a:extLst>
          </a:blip>
          <a:stretch>
            <a:fillRect/>
          </a:stretch>
        </p:blipFill>
        <p:spPr>
          <a:xfrm>
            <a:off x="6525838" y="2031109"/>
            <a:ext cx="2558520" cy="2115312"/>
          </a:xfrm>
        </p:spPr>
      </p:pic>
      <p:sp>
        <p:nvSpPr>
          <p:cNvPr id="4" name="Title 3">
            <a:extLst>
              <a:ext uri="{FF2B5EF4-FFF2-40B4-BE49-F238E27FC236}">
                <a16:creationId xmlns:a16="http://schemas.microsoft.com/office/drawing/2014/main" id="{27D832E1-8CAD-1E4F-BA83-AE61E62061EF}"/>
              </a:ext>
            </a:extLst>
          </p:cNvPr>
          <p:cNvSpPr>
            <a:spLocks noGrp="1"/>
          </p:cNvSpPr>
          <p:nvPr>
            <p:ph type="title"/>
          </p:nvPr>
        </p:nvSpPr>
        <p:spPr>
          <a:xfrm>
            <a:off x="1069848" y="484632"/>
            <a:ext cx="10058400" cy="886968"/>
          </a:xfrm>
        </p:spPr>
        <p:txBody>
          <a:bodyPr/>
          <a:lstStyle/>
          <a:p>
            <a:r>
              <a:rPr lang="en-US" dirty="0"/>
              <a:t>… </a:t>
            </a:r>
            <a:r>
              <a:rPr lang="en-US" b="1" dirty="0"/>
              <a:t>Other Distinctions of  The Church</a:t>
            </a:r>
          </a:p>
        </p:txBody>
      </p:sp>
      <p:pic>
        <p:nvPicPr>
          <p:cNvPr id="21" name="Picture 20">
            <a:extLst>
              <a:ext uri="{FF2B5EF4-FFF2-40B4-BE49-F238E27FC236}">
                <a16:creationId xmlns:a16="http://schemas.microsoft.com/office/drawing/2014/main" id="{107A6366-1141-264A-9CCC-BDA8418EBACB}"/>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8243" y="2031109"/>
            <a:ext cx="2236626" cy="2795783"/>
          </a:xfrm>
          <a:prstGeom prst="rect">
            <a:avLst/>
          </a:prstGeom>
        </p:spPr>
      </p:pic>
      <p:pic>
        <p:nvPicPr>
          <p:cNvPr id="24" name="Picture 23">
            <a:extLst>
              <a:ext uri="{FF2B5EF4-FFF2-40B4-BE49-F238E27FC236}">
                <a16:creationId xmlns:a16="http://schemas.microsoft.com/office/drawing/2014/main" id="{AD7B62E9-0F71-9242-A6D2-896EB32BE32A}"/>
              </a:ext>
            </a:extLst>
          </p:cNvPr>
          <p:cNvPicPr>
            <a:picLocks noChangeAspect="1"/>
          </p:cNvPicPr>
          <p:nvPr/>
        </p:nvPicPr>
        <p:blipFill>
          <a:blip r:embed="rId8">
            <a:extLst>
              <a:ext uri="{837473B0-CC2E-450A-ABE3-18F120FF3D39}">
                <a1611:picAttrSrcUrl xmlns:a1611="http://schemas.microsoft.com/office/drawing/2016/11/main" r:id="rId9"/>
              </a:ext>
            </a:extLst>
          </a:blip>
          <a:stretch>
            <a:fillRect/>
          </a:stretch>
        </p:blipFill>
        <p:spPr>
          <a:xfrm>
            <a:off x="2190053" y="3429000"/>
            <a:ext cx="4128585" cy="3055153"/>
          </a:xfrm>
          <a:prstGeom prst="rect">
            <a:avLst/>
          </a:prstGeom>
        </p:spPr>
      </p:pic>
      <p:pic>
        <p:nvPicPr>
          <p:cNvPr id="27" name="Picture 26">
            <a:extLst>
              <a:ext uri="{FF2B5EF4-FFF2-40B4-BE49-F238E27FC236}">
                <a16:creationId xmlns:a16="http://schemas.microsoft.com/office/drawing/2014/main" id="{1B0C1ADD-1D3A-F54C-AB59-F29FE95AF813}"/>
              </a:ext>
            </a:extLst>
          </p:cNvPr>
          <p:cNvPicPr>
            <a:picLocks noChangeAspect="1"/>
          </p:cNvPicPr>
          <p:nvPr/>
        </p:nvPicPr>
        <p:blipFill>
          <a:blip r:embed="rId10">
            <a:extLst>
              <a:ext uri="{837473B0-CC2E-450A-ABE3-18F120FF3D39}">
                <a1611:picAttrSrcUrl xmlns:a1611="http://schemas.microsoft.com/office/drawing/2016/11/main" r:id="rId11"/>
              </a:ext>
            </a:extLst>
          </a:blip>
          <a:stretch>
            <a:fillRect/>
          </a:stretch>
        </p:blipFill>
        <p:spPr>
          <a:xfrm>
            <a:off x="6518670" y="4223894"/>
            <a:ext cx="5131376" cy="2634106"/>
          </a:xfrm>
          <a:prstGeom prst="rect">
            <a:avLst/>
          </a:prstGeom>
        </p:spPr>
      </p:pic>
    </p:spTree>
    <p:extLst>
      <p:ext uri="{BB962C8B-B14F-4D97-AF65-F5344CB8AC3E}">
        <p14:creationId xmlns:p14="http://schemas.microsoft.com/office/powerpoint/2010/main" val="1371972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A8E9D09-4AD9-0E49-A34A-F184B1FEA898}"/>
              </a:ext>
            </a:extLst>
          </p:cNvPr>
          <p:cNvSpPr>
            <a:spLocks noGrp="1"/>
          </p:cNvSpPr>
          <p:nvPr>
            <p:ph type="body" idx="1"/>
          </p:nvPr>
        </p:nvSpPr>
        <p:spPr>
          <a:xfrm>
            <a:off x="1069816" y="1165689"/>
            <a:ext cx="4754880" cy="640080"/>
          </a:xfrm>
        </p:spPr>
        <p:txBody>
          <a:bodyPr/>
          <a:lstStyle/>
          <a:p>
            <a:pPr algn="ctr"/>
            <a:r>
              <a:rPr lang="en-US" b="1" dirty="0"/>
              <a:t>Visible Church</a:t>
            </a:r>
          </a:p>
        </p:txBody>
      </p:sp>
      <p:sp>
        <p:nvSpPr>
          <p:cNvPr id="4" name="Text Placeholder 3">
            <a:extLst>
              <a:ext uri="{FF2B5EF4-FFF2-40B4-BE49-F238E27FC236}">
                <a16:creationId xmlns:a16="http://schemas.microsoft.com/office/drawing/2014/main" id="{A175CC4C-059F-C34F-9123-A371672760F0}"/>
              </a:ext>
            </a:extLst>
          </p:cNvPr>
          <p:cNvSpPr>
            <a:spLocks noGrp="1"/>
          </p:cNvSpPr>
          <p:nvPr>
            <p:ph type="body" sz="quarter" idx="3"/>
          </p:nvPr>
        </p:nvSpPr>
        <p:spPr>
          <a:xfrm>
            <a:off x="6364224" y="1151408"/>
            <a:ext cx="4754880" cy="640080"/>
          </a:xfrm>
        </p:spPr>
        <p:txBody>
          <a:bodyPr/>
          <a:lstStyle/>
          <a:p>
            <a:pPr algn="ctr"/>
            <a:r>
              <a:rPr lang="en-US" b="1" dirty="0"/>
              <a:t>Invisible Church</a:t>
            </a:r>
          </a:p>
        </p:txBody>
      </p:sp>
      <p:pic>
        <p:nvPicPr>
          <p:cNvPr id="17" name="Content Placeholder 16">
            <a:extLst>
              <a:ext uri="{FF2B5EF4-FFF2-40B4-BE49-F238E27FC236}">
                <a16:creationId xmlns:a16="http://schemas.microsoft.com/office/drawing/2014/main" id="{3211F051-D13B-E045-93C6-6BC26A36EEB1}"/>
              </a:ext>
            </a:extLst>
          </p:cNvPr>
          <p:cNvPicPr>
            <a:picLocks noGrp="1" noChangeAspect="1"/>
          </p:cNvPicPr>
          <p:nvPr>
            <p:ph sz="quarter" idx="4"/>
          </p:nvPr>
        </p:nvPicPr>
        <p:blipFill>
          <a:blip r:embed="rId2">
            <a:extLst>
              <a:ext uri="{837473B0-CC2E-450A-ABE3-18F120FF3D39}">
                <a1611:picAttrSrcUrl xmlns:a1611="http://schemas.microsoft.com/office/drawing/2016/11/main" r:id="rId3"/>
              </a:ext>
            </a:extLst>
          </a:blip>
          <a:stretch>
            <a:fillRect/>
          </a:stretch>
        </p:blipFill>
        <p:spPr>
          <a:xfrm>
            <a:off x="6546586" y="1757359"/>
            <a:ext cx="4389966" cy="2657475"/>
          </a:xfrm>
        </p:spPr>
      </p:pic>
      <p:sp>
        <p:nvSpPr>
          <p:cNvPr id="6" name="Title 5">
            <a:extLst>
              <a:ext uri="{FF2B5EF4-FFF2-40B4-BE49-F238E27FC236}">
                <a16:creationId xmlns:a16="http://schemas.microsoft.com/office/drawing/2014/main" id="{5C472121-A015-E64C-A6E0-490F1E53D5CB}"/>
              </a:ext>
            </a:extLst>
          </p:cNvPr>
          <p:cNvSpPr>
            <a:spLocks noGrp="1"/>
          </p:cNvSpPr>
          <p:nvPr>
            <p:ph type="title"/>
          </p:nvPr>
        </p:nvSpPr>
        <p:spPr>
          <a:xfrm>
            <a:off x="1069848" y="484632"/>
            <a:ext cx="10058400" cy="681057"/>
          </a:xfrm>
        </p:spPr>
        <p:txBody>
          <a:bodyPr/>
          <a:lstStyle/>
          <a:p>
            <a:r>
              <a:rPr lang="en-US" dirty="0"/>
              <a:t>…</a:t>
            </a:r>
            <a:r>
              <a:rPr lang="en-US" b="1" dirty="0"/>
              <a:t>Other Distinctions of The Church</a:t>
            </a:r>
          </a:p>
        </p:txBody>
      </p:sp>
      <p:pic>
        <p:nvPicPr>
          <p:cNvPr id="13" name="Content Placeholder 12">
            <a:extLst>
              <a:ext uri="{FF2B5EF4-FFF2-40B4-BE49-F238E27FC236}">
                <a16:creationId xmlns:a16="http://schemas.microsoft.com/office/drawing/2014/main" id="{067689DA-982D-614A-B820-9612B6E81A77}"/>
              </a:ext>
            </a:extLst>
          </p:cNvPr>
          <p:cNvPicPr>
            <a:picLocks noGrp="1" noChangeAspect="1"/>
          </p:cNvPicPr>
          <p:nvPr>
            <p:ph sz="half" idx="2"/>
          </p:nvPr>
        </p:nvPicPr>
        <p:blipFill>
          <a:blip r:embed="rId4">
            <a:extLst>
              <a:ext uri="{837473B0-CC2E-450A-ABE3-18F120FF3D39}">
                <a1611:picAttrSrcUrl xmlns:a1611="http://schemas.microsoft.com/office/drawing/2016/11/main" r:id="rId5"/>
              </a:ext>
            </a:extLst>
          </a:blip>
          <a:stretch>
            <a:fillRect/>
          </a:stretch>
        </p:blipFill>
        <p:spPr>
          <a:xfrm>
            <a:off x="1882774" y="1777198"/>
            <a:ext cx="2899569" cy="2210921"/>
          </a:xfrm>
        </p:spPr>
      </p:pic>
      <p:sp>
        <p:nvSpPr>
          <p:cNvPr id="15" name="TextBox 14">
            <a:extLst>
              <a:ext uri="{FF2B5EF4-FFF2-40B4-BE49-F238E27FC236}">
                <a16:creationId xmlns:a16="http://schemas.microsoft.com/office/drawing/2014/main" id="{07177B98-940B-E943-B233-FA32AAF4EAFB}"/>
              </a:ext>
            </a:extLst>
          </p:cNvPr>
          <p:cNvSpPr txBox="1"/>
          <p:nvPr/>
        </p:nvSpPr>
        <p:spPr>
          <a:xfrm>
            <a:off x="1069816" y="3986205"/>
            <a:ext cx="4416584" cy="1754326"/>
          </a:xfrm>
          <a:prstGeom prst="rect">
            <a:avLst/>
          </a:prstGeom>
          <a:noFill/>
        </p:spPr>
        <p:txBody>
          <a:bodyPr wrap="square" rtlCol="0">
            <a:spAutoFit/>
          </a:bodyPr>
          <a:lstStyle/>
          <a:p>
            <a:pPr marL="285750" indent="-285750">
              <a:buFont typeface="Arial" panose="020B0604020202020204" pitchFamily="34" charset="0"/>
              <a:buChar char="•"/>
            </a:pPr>
            <a:r>
              <a:rPr lang="en-US" dirty="0"/>
              <a:t>Local Church Membership Rolls</a:t>
            </a:r>
          </a:p>
          <a:p>
            <a:pPr marL="285750" indent="-285750">
              <a:buFont typeface="Arial" panose="020B0604020202020204" pitchFamily="34" charset="0"/>
              <a:buChar char="•"/>
            </a:pPr>
            <a:r>
              <a:rPr lang="en-US" dirty="0"/>
              <a:t>All earthly denominations and sects</a:t>
            </a:r>
          </a:p>
          <a:p>
            <a:pPr marL="285750" indent="-285750">
              <a:buFont typeface="Arial" panose="020B0604020202020204" pitchFamily="34" charset="0"/>
              <a:buChar char="•"/>
            </a:pPr>
            <a:r>
              <a:rPr lang="en-US" dirty="0"/>
              <a:t>Good, bad &amp; indifferent</a:t>
            </a:r>
          </a:p>
          <a:p>
            <a:pPr marL="285750" indent="-285750">
              <a:buFont typeface="Arial" panose="020B0604020202020204" pitchFamily="34" charset="0"/>
              <a:buChar char="•"/>
            </a:pPr>
            <a:r>
              <a:rPr lang="en-US" dirty="0"/>
              <a:t>Church Versus Kingdom (Matt 13)</a:t>
            </a:r>
          </a:p>
          <a:p>
            <a:r>
              <a:rPr lang="en-US" dirty="0"/>
              <a:t>The Kingdom comprised of both saved and the unsaved.</a:t>
            </a:r>
          </a:p>
        </p:txBody>
      </p:sp>
      <p:sp>
        <p:nvSpPr>
          <p:cNvPr id="19" name="TextBox 18">
            <a:extLst>
              <a:ext uri="{FF2B5EF4-FFF2-40B4-BE49-F238E27FC236}">
                <a16:creationId xmlns:a16="http://schemas.microsoft.com/office/drawing/2014/main" id="{8B7C09B4-C2F6-B247-A694-4005A77B1D7B}"/>
              </a:ext>
            </a:extLst>
          </p:cNvPr>
          <p:cNvSpPr txBox="1"/>
          <p:nvPr/>
        </p:nvSpPr>
        <p:spPr>
          <a:xfrm>
            <a:off x="6546586" y="4414830"/>
            <a:ext cx="4389966" cy="1754326"/>
          </a:xfrm>
          <a:prstGeom prst="rect">
            <a:avLst/>
          </a:prstGeom>
          <a:noFill/>
        </p:spPr>
        <p:txBody>
          <a:bodyPr wrap="square" rtlCol="0">
            <a:spAutoFit/>
          </a:bodyPr>
          <a:lstStyle/>
          <a:p>
            <a:pPr marL="285750" indent="-285750">
              <a:buFont typeface="Arial" panose="020B0604020202020204" pitchFamily="34" charset="0"/>
              <a:buChar char="•"/>
            </a:pPr>
            <a:r>
              <a:rPr lang="en-US" dirty="0"/>
              <a:t>Made up of those whose names are written in the Lamb’s Book Of Life (Rev 20 :15; 21:27)</a:t>
            </a:r>
          </a:p>
          <a:p>
            <a:pPr algn="just"/>
            <a:r>
              <a:rPr lang="en-US" dirty="0">
                <a:solidFill>
                  <a:srgbClr val="FF0000"/>
                </a:solidFill>
              </a:rPr>
              <a:t>Rev 20 : 15 “And whosever was not found written in the book of life was cast into the lake of fire”.</a:t>
            </a:r>
          </a:p>
        </p:txBody>
      </p:sp>
    </p:spTree>
    <p:extLst>
      <p:ext uri="{BB962C8B-B14F-4D97-AF65-F5344CB8AC3E}">
        <p14:creationId xmlns:p14="http://schemas.microsoft.com/office/powerpoint/2010/main" val="1507540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02372948-B3A7-9B45-9848-A35992495942}"/>
              </a:ext>
            </a:extLst>
          </p:cNvPr>
          <p:cNvSpPr>
            <a:spLocks noGrp="1"/>
          </p:cNvSpPr>
          <p:nvPr>
            <p:ph type="body" idx="1"/>
          </p:nvPr>
        </p:nvSpPr>
        <p:spPr>
          <a:xfrm>
            <a:off x="1066800" y="1276716"/>
            <a:ext cx="4754880" cy="640080"/>
          </a:xfrm>
        </p:spPr>
        <p:txBody>
          <a:bodyPr/>
          <a:lstStyle/>
          <a:p>
            <a:pPr algn="ctr"/>
            <a:r>
              <a:rPr lang="en-US" dirty="0"/>
              <a:t>Actual &amp; Real</a:t>
            </a:r>
          </a:p>
        </p:txBody>
      </p:sp>
      <p:pic>
        <p:nvPicPr>
          <p:cNvPr id="13" name="Content Placeholder 12">
            <a:extLst>
              <a:ext uri="{FF2B5EF4-FFF2-40B4-BE49-F238E27FC236}">
                <a16:creationId xmlns:a16="http://schemas.microsoft.com/office/drawing/2014/main" id="{0BF02D62-8D2F-174D-8D5E-71B686B2069D}"/>
              </a:ext>
            </a:extLst>
          </p:cNvPr>
          <p:cNvPicPr>
            <a:picLocks noGrp="1" noChangeAspect="1"/>
          </p:cNvPicPr>
          <p:nvPr>
            <p:ph sz="half" idx="2"/>
          </p:nvPr>
        </p:nvPicPr>
        <p:blipFill>
          <a:blip r:embed="rId2">
            <a:extLst>
              <a:ext uri="{837473B0-CC2E-450A-ABE3-18F120FF3D39}">
                <a1611:picAttrSrcUrl xmlns:a1611="http://schemas.microsoft.com/office/drawing/2016/11/main" r:id="rId3"/>
              </a:ext>
            </a:extLst>
          </a:blip>
          <a:stretch>
            <a:fillRect/>
          </a:stretch>
        </p:blipFill>
        <p:spPr>
          <a:xfrm>
            <a:off x="1069975" y="1935805"/>
            <a:ext cx="4754563" cy="2678403"/>
          </a:xfrm>
        </p:spPr>
      </p:pic>
      <p:sp>
        <p:nvSpPr>
          <p:cNvPr id="10" name="Text Placeholder 9">
            <a:extLst>
              <a:ext uri="{FF2B5EF4-FFF2-40B4-BE49-F238E27FC236}">
                <a16:creationId xmlns:a16="http://schemas.microsoft.com/office/drawing/2014/main" id="{0D93817E-2C53-6545-AF83-719291A3CCDC}"/>
              </a:ext>
            </a:extLst>
          </p:cNvPr>
          <p:cNvSpPr>
            <a:spLocks noGrp="1"/>
          </p:cNvSpPr>
          <p:nvPr>
            <p:ph type="body" sz="quarter" idx="3"/>
          </p:nvPr>
        </p:nvSpPr>
        <p:spPr>
          <a:xfrm>
            <a:off x="6364224" y="1291013"/>
            <a:ext cx="4754880" cy="640080"/>
          </a:xfrm>
        </p:spPr>
        <p:txBody>
          <a:bodyPr/>
          <a:lstStyle/>
          <a:p>
            <a:pPr algn="ctr"/>
            <a:r>
              <a:rPr lang="en-US" dirty="0"/>
              <a:t>Ideal</a:t>
            </a:r>
          </a:p>
        </p:txBody>
      </p:sp>
      <p:sp>
        <p:nvSpPr>
          <p:cNvPr id="7" name="Title 6">
            <a:extLst>
              <a:ext uri="{FF2B5EF4-FFF2-40B4-BE49-F238E27FC236}">
                <a16:creationId xmlns:a16="http://schemas.microsoft.com/office/drawing/2014/main" id="{AE267DE8-4EDA-B74B-8B3B-1E5FAF5C553E}"/>
              </a:ext>
            </a:extLst>
          </p:cNvPr>
          <p:cNvSpPr>
            <a:spLocks noGrp="1"/>
          </p:cNvSpPr>
          <p:nvPr>
            <p:ph type="title"/>
          </p:nvPr>
        </p:nvSpPr>
        <p:spPr>
          <a:xfrm>
            <a:off x="1069848" y="484632"/>
            <a:ext cx="10058400" cy="832724"/>
          </a:xfrm>
        </p:spPr>
        <p:txBody>
          <a:bodyPr/>
          <a:lstStyle/>
          <a:p>
            <a:pPr algn="ctr"/>
            <a:r>
              <a:rPr lang="en-US" b="1" dirty="0"/>
              <a:t>…Other Distinctions of The Church</a:t>
            </a:r>
          </a:p>
        </p:txBody>
      </p:sp>
      <p:sp>
        <p:nvSpPr>
          <p:cNvPr id="17" name="TextBox 16">
            <a:extLst>
              <a:ext uri="{FF2B5EF4-FFF2-40B4-BE49-F238E27FC236}">
                <a16:creationId xmlns:a16="http://schemas.microsoft.com/office/drawing/2014/main" id="{FA6A42EF-7026-544B-812F-6553A288A1CE}"/>
              </a:ext>
            </a:extLst>
          </p:cNvPr>
          <p:cNvSpPr txBox="1"/>
          <p:nvPr/>
        </p:nvSpPr>
        <p:spPr>
          <a:xfrm>
            <a:off x="1066800" y="4943475"/>
            <a:ext cx="4754880" cy="646331"/>
          </a:xfrm>
          <a:prstGeom prst="rect">
            <a:avLst/>
          </a:prstGeom>
          <a:noFill/>
        </p:spPr>
        <p:txBody>
          <a:bodyPr wrap="square" rtlCol="0">
            <a:spAutoFit/>
          </a:bodyPr>
          <a:lstStyle/>
          <a:p>
            <a:r>
              <a:rPr lang="en-US" dirty="0"/>
              <a:t>Imperfect yet striving after perfection through Christ.</a:t>
            </a:r>
          </a:p>
        </p:txBody>
      </p:sp>
      <p:pic>
        <p:nvPicPr>
          <p:cNvPr id="29" name="Content Placeholder 28">
            <a:extLst>
              <a:ext uri="{FF2B5EF4-FFF2-40B4-BE49-F238E27FC236}">
                <a16:creationId xmlns:a16="http://schemas.microsoft.com/office/drawing/2014/main" id="{C2F22128-4B0E-8741-9BCA-4C5CD4152AF0}"/>
              </a:ext>
            </a:extLst>
          </p:cNvPr>
          <p:cNvPicPr>
            <a:picLocks noGrp="1" noChangeAspect="1"/>
          </p:cNvPicPr>
          <p:nvPr>
            <p:ph sz="quarter" idx="4"/>
          </p:nvPr>
        </p:nvPicPr>
        <p:blipFill>
          <a:blip r:embed="rId4">
            <a:extLst>
              <a:ext uri="{837473B0-CC2E-450A-ABE3-18F120FF3D39}">
                <a1611:picAttrSrcUrl xmlns:a1611="http://schemas.microsoft.com/office/drawing/2016/11/main" r:id="rId5"/>
              </a:ext>
            </a:extLst>
          </a:blip>
          <a:stretch>
            <a:fillRect/>
          </a:stretch>
        </p:blipFill>
        <p:spPr>
          <a:xfrm>
            <a:off x="6657975" y="1887137"/>
            <a:ext cx="4171950" cy="2727071"/>
          </a:xfrm>
        </p:spPr>
      </p:pic>
      <p:sp>
        <p:nvSpPr>
          <p:cNvPr id="31" name="TextBox 30">
            <a:extLst>
              <a:ext uri="{FF2B5EF4-FFF2-40B4-BE49-F238E27FC236}">
                <a16:creationId xmlns:a16="http://schemas.microsoft.com/office/drawing/2014/main" id="{95669FDB-82FC-7242-943D-70B2CB1D2337}"/>
              </a:ext>
            </a:extLst>
          </p:cNvPr>
          <p:cNvSpPr txBox="1"/>
          <p:nvPr/>
        </p:nvSpPr>
        <p:spPr>
          <a:xfrm>
            <a:off x="6657974" y="5057775"/>
            <a:ext cx="4314825" cy="646331"/>
          </a:xfrm>
          <a:prstGeom prst="rect">
            <a:avLst/>
          </a:prstGeom>
          <a:noFill/>
        </p:spPr>
        <p:txBody>
          <a:bodyPr wrap="square" rtlCol="0">
            <a:spAutoFit/>
          </a:bodyPr>
          <a:lstStyle/>
          <a:p>
            <a:pPr marL="285750" indent="-285750">
              <a:buFont typeface="Arial" panose="020B0604020202020204" pitchFamily="34" charset="0"/>
              <a:buChar char="•"/>
            </a:pPr>
            <a:r>
              <a:rPr lang="en-US" dirty="0"/>
              <a:t>Made up of those who have already gone to heaven and are perfect now.</a:t>
            </a:r>
          </a:p>
        </p:txBody>
      </p:sp>
    </p:spTree>
    <p:extLst>
      <p:ext uri="{BB962C8B-B14F-4D97-AF65-F5344CB8AC3E}">
        <p14:creationId xmlns:p14="http://schemas.microsoft.com/office/powerpoint/2010/main" val="3230131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E786397-A473-274A-A40A-D3DA44D70ED9}"/>
              </a:ext>
            </a:extLst>
          </p:cNvPr>
          <p:cNvPicPr>
            <a:picLocks noGrp="1" noChangeAspect="1"/>
          </p:cNvPicPr>
          <p:nvPr>
            <p:ph idx="1"/>
          </p:nvPr>
        </p:nvPicPr>
        <p:blipFill>
          <a:blip r:embed="rId2">
            <a:extLst>
              <a:ext uri="{837473B0-CC2E-450A-ABE3-18F120FF3D39}">
                <a1611:picAttrSrcUrl xmlns:a1611="http://schemas.microsoft.com/office/drawing/2016/11/main" r:id="rId3"/>
              </a:ext>
            </a:extLst>
          </a:blip>
          <a:stretch>
            <a:fillRect/>
          </a:stretch>
        </p:blipFill>
        <p:spPr>
          <a:xfrm>
            <a:off x="0" y="-1"/>
            <a:ext cx="4240081" cy="3542364"/>
          </a:xfrm>
        </p:spPr>
      </p:pic>
      <p:pic>
        <p:nvPicPr>
          <p:cNvPr id="8" name="Picture 7">
            <a:extLst>
              <a:ext uri="{FF2B5EF4-FFF2-40B4-BE49-F238E27FC236}">
                <a16:creationId xmlns:a16="http://schemas.microsoft.com/office/drawing/2014/main" id="{C131793E-880F-F247-B986-DA92A80DF61E}"/>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8526780" y="-1"/>
            <a:ext cx="3665220" cy="3542364"/>
          </a:xfrm>
          <a:prstGeom prst="rect">
            <a:avLst/>
          </a:prstGeom>
        </p:spPr>
      </p:pic>
      <p:sp>
        <p:nvSpPr>
          <p:cNvPr id="9" name="TextBox 8">
            <a:extLst>
              <a:ext uri="{FF2B5EF4-FFF2-40B4-BE49-F238E27FC236}">
                <a16:creationId xmlns:a16="http://schemas.microsoft.com/office/drawing/2014/main" id="{3FFC9961-3332-0F4D-B6E7-90E8DBA0AA48}"/>
              </a:ext>
            </a:extLst>
          </p:cNvPr>
          <p:cNvSpPr txBox="1"/>
          <p:nvPr/>
        </p:nvSpPr>
        <p:spPr>
          <a:xfrm>
            <a:off x="7048500" y="6858000"/>
            <a:ext cx="5143500" cy="230832"/>
          </a:xfrm>
          <a:prstGeom prst="rect">
            <a:avLst/>
          </a:prstGeom>
          <a:noFill/>
        </p:spPr>
        <p:txBody>
          <a:bodyPr wrap="square" rtlCol="0">
            <a:spAutoFit/>
          </a:bodyPr>
          <a:lstStyle/>
          <a:p>
            <a:r>
              <a:rPr lang="en-US" sz="900">
                <a:hlinkClick r:id="rId5" tooltip="http://commons.wikimedia.org/wiki/file:mikolow_protestant_church_organ.jpg"/>
              </a:rPr>
              <a:t>This Photo</a:t>
            </a:r>
            <a:r>
              <a:rPr lang="en-US" sz="900"/>
              <a:t> by Unknown Author is licensed under </a:t>
            </a:r>
            <a:r>
              <a:rPr lang="en-US" sz="900">
                <a:hlinkClick r:id="rId6" tooltip="https://creativecommons.org/licenses/by-sa/3.0/"/>
              </a:rPr>
              <a:t>CC BY-SA</a:t>
            </a:r>
            <a:endParaRPr lang="en-US" sz="900"/>
          </a:p>
        </p:txBody>
      </p:sp>
      <p:pic>
        <p:nvPicPr>
          <p:cNvPr id="17" name="Picture 16">
            <a:extLst>
              <a:ext uri="{FF2B5EF4-FFF2-40B4-BE49-F238E27FC236}">
                <a16:creationId xmlns:a16="http://schemas.microsoft.com/office/drawing/2014/main" id="{0A9A03B5-B9EB-7D41-AE2C-2108F8230058}"/>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0" y="3542363"/>
            <a:ext cx="4409881" cy="3315637"/>
          </a:xfrm>
          <a:prstGeom prst="rect">
            <a:avLst/>
          </a:prstGeom>
        </p:spPr>
      </p:pic>
      <p:pic>
        <p:nvPicPr>
          <p:cNvPr id="23" name="Picture 22">
            <a:extLst>
              <a:ext uri="{FF2B5EF4-FFF2-40B4-BE49-F238E27FC236}">
                <a16:creationId xmlns:a16="http://schemas.microsoft.com/office/drawing/2014/main" id="{50E90343-B486-8B47-B9E7-E371BD7989A4}"/>
              </a:ext>
            </a:extLst>
          </p:cNvPr>
          <p:cNvPicPr>
            <a:picLocks noChangeAspect="1"/>
          </p:cNvPicPr>
          <p:nvPr/>
        </p:nvPicPr>
        <p:blipFill>
          <a:blip r:embed="rId9">
            <a:extLst>
              <a:ext uri="{837473B0-CC2E-450A-ABE3-18F120FF3D39}">
                <a1611:picAttrSrcUrl xmlns:a1611="http://schemas.microsoft.com/office/drawing/2016/11/main" r:id="rId10"/>
              </a:ext>
            </a:extLst>
          </a:blip>
          <a:stretch>
            <a:fillRect/>
          </a:stretch>
        </p:blipFill>
        <p:spPr>
          <a:xfrm>
            <a:off x="4240081" y="3496643"/>
            <a:ext cx="7951919" cy="3338497"/>
          </a:xfrm>
          <a:prstGeom prst="rect">
            <a:avLst/>
          </a:prstGeom>
        </p:spPr>
      </p:pic>
      <p:sp>
        <p:nvSpPr>
          <p:cNvPr id="24" name="TextBox 23">
            <a:extLst>
              <a:ext uri="{FF2B5EF4-FFF2-40B4-BE49-F238E27FC236}">
                <a16:creationId xmlns:a16="http://schemas.microsoft.com/office/drawing/2014/main" id="{679D88A6-0FDC-3949-995A-35FA1E5099C9}"/>
              </a:ext>
            </a:extLst>
          </p:cNvPr>
          <p:cNvSpPr txBox="1"/>
          <p:nvPr/>
        </p:nvSpPr>
        <p:spPr>
          <a:xfrm>
            <a:off x="6431280" y="7335415"/>
            <a:ext cx="5760720" cy="230832"/>
          </a:xfrm>
          <a:prstGeom prst="rect">
            <a:avLst/>
          </a:prstGeom>
          <a:noFill/>
        </p:spPr>
        <p:txBody>
          <a:bodyPr wrap="square" rtlCol="0">
            <a:spAutoFit/>
          </a:bodyPr>
          <a:lstStyle/>
          <a:p>
            <a:r>
              <a:rPr lang="en-US" sz="900">
                <a:hlinkClick r:id="rId10" tooltip="https://commons.wikimedia.org/wiki/File:The_Protestant_Reformers_PKA_PKC_FA55_78.jpg"/>
              </a:rPr>
              <a:t>This Photo</a:t>
            </a:r>
            <a:r>
              <a:rPr lang="en-US" sz="900"/>
              <a:t> by Unknown Author is licensed under </a:t>
            </a:r>
            <a:r>
              <a:rPr lang="en-US" sz="900">
                <a:hlinkClick r:id="rId6" tooltip="https://creativecommons.org/licenses/by-sa/3.0/"/>
              </a:rPr>
              <a:t>CC BY-SA</a:t>
            </a:r>
            <a:endParaRPr lang="en-US" sz="900"/>
          </a:p>
        </p:txBody>
      </p:sp>
      <p:pic>
        <p:nvPicPr>
          <p:cNvPr id="26" name="Picture 25">
            <a:extLst>
              <a:ext uri="{FF2B5EF4-FFF2-40B4-BE49-F238E27FC236}">
                <a16:creationId xmlns:a16="http://schemas.microsoft.com/office/drawing/2014/main" id="{971F183B-F6CD-B44E-A985-719D1B4F4012}"/>
              </a:ext>
            </a:extLst>
          </p:cNvPr>
          <p:cNvPicPr>
            <a:picLocks noChangeAspect="1"/>
          </p:cNvPicPr>
          <p:nvPr/>
        </p:nvPicPr>
        <p:blipFill>
          <a:blip r:embed="rId11">
            <a:extLst>
              <a:ext uri="{837473B0-CC2E-450A-ABE3-18F120FF3D39}">
                <a1611:picAttrSrcUrl xmlns:a1611="http://schemas.microsoft.com/office/drawing/2016/11/main" r:id="rId12"/>
              </a:ext>
            </a:extLst>
          </a:blip>
          <a:stretch>
            <a:fillRect/>
          </a:stretch>
        </p:blipFill>
        <p:spPr>
          <a:xfrm rot="10800000" flipV="1">
            <a:off x="4240081" y="10723"/>
            <a:ext cx="4297406" cy="3508780"/>
          </a:xfrm>
          <a:prstGeom prst="rect">
            <a:avLst/>
          </a:prstGeom>
        </p:spPr>
      </p:pic>
      <p:sp>
        <p:nvSpPr>
          <p:cNvPr id="27" name="TextBox 26">
            <a:extLst>
              <a:ext uri="{FF2B5EF4-FFF2-40B4-BE49-F238E27FC236}">
                <a16:creationId xmlns:a16="http://schemas.microsoft.com/office/drawing/2014/main" id="{03C17C65-2FC7-D341-B014-9CDBD5FFA5BA}"/>
              </a:ext>
            </a:extLst>
          </p:cNvPr>
          <p:cNvSpPr txBox="1"/>
          <p:nvPr/>
        </p:nvSpPr>
        <p:spPr>
          <a:xfrm rot="10800000" flipV="1">
            <a:off x="4240081" y="894519"/>
            <a:ext cx="6117234" cy="230832"/>
          </a:xfrm>
          <a:prstGeom prst="rect">
            <a:avLst/>
          </a:prstGeom>
          <a:noFill/>
        </p:spPr>
        <p:txBody>
          <a:bodyPr wrap="square" rtlCol="0">
            <a:spAutoFit/>
          </a:bodyPr>
          <a:lstStyle/>
          <a:p>
            <a:r>
              <a:rPr lang="en-US" sz="900">
                <a:hlinkClick r:id="rId12" tooltip="https://en.wikipedia.org/wiki/Christian_worship"/>
              </a:rPr>
              <a:t>This Photo</a:t>
            </a:r>
            <a:r>
              <a:rPr lang="en-US" sz="900"/>
              <a:t> by Unknown Author is licensed under </a:t>
            </a:r>
            <a:r>
              <a:rPr lang="en-US" sz="900">
                <a:hlinkClick r:id="rId6" tooltip="https://creativecommons.org/licenses/by-sa/3.0/"/>
              </a:rPr>
              <a:t>CC BY-SA</a:t>
            </a:r>
            <a:endParaRPr lang="en-US" sz="900"/>
          </a:p>
        </p:txBody>
      </p:sp>
    </p:spTree>
    <p:extLst>
      <p:ext uri="{BB962C8B-B14F-4D97-AF65-F5344CB8AC3E}">
        <p14:creationId xmlns:p14="http://schemas.microsoft.com/office/powerpoint/2010/main" val="1724495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33F96999-F447-DB47-907E-B5A3DBE447B3}"/>
              </a:ext>
            </a:extLst>
          </p:cNvPr>
          <p:cNvPicPr>
            <a:picLocks noGrp="1" noChangeAspect="1"/>
          </p:cNvPicPr>
          <p:nvPr>
            <p:ph idx="1"/>
          </p:nvPr>
        </p:nvPicPr>
        <p:blipFill>
          <a:blip r:embed="rId2">
            <a:extLst>
              <a:ext uri="{837473B0-CC2E-450A-ABE3-18F120FF3D39}">
                <a1611:picAttrSrcUrl xmlns:a1611="http://schemas.microsoft.com/office/drawing/2016/11/main" r:id="rId3"/>
              </a:ext>
            </a:extLst>
          </a:blip>
          <a:stretch>
            <a:fillRect/>
          </a:stretch>
        </p:blipFill>
        <p:spPr>
          <a:xfrm>
            <a:off x="-1" y="-1"/>
            <a:ext cx="4953001" cy="3529013"/>
          </a:xfrm>
        </p:spPr>
      </p:pic>
      <p:pic>
        <p:nvPicPr>
          <p:cNvPr id="8" name="Picture 7">
            <a:extLst>
              <a:ext uri="{FF2B5EF4-FFF2-40B4-BE49-F238E27FC236}">
                <a16:creationId xmlns:a16="http://schemas.microsoft.com/office/drawing/2014/main" id="{73999270-7576-8B45-8F84-4E38287CCD7F}"/>
              </a:ext>
            </a:extLst>
          </p:cNvPr>
          <p:cNvPicPr>
            <a:picLocks noChangeAspect="1"/>
          </p:cNvPicPr>
          <p:nvPr/>
        </p:nvPicPr>
        <p:blipFill>
          <a:blip r:embed="rId4">
            <a:extLst>
              <a:ext uri="{837473B0-CC2E-450A-ABE3-18F120FF3D39}">
                <a1611:picAttrSrcUrl xmlns:a1611="http://schemas.microsoft.com/office/drawing/2016/11/main" r:id="rId3"/>
              </a:ext>
            </a:extLst>
          </a:blip>
          <a:stretch>
            <a:fillRect/>
          </a:stretch>
        </p:blipFill>
        <p:spPr>
          <a:xfrm>
            <a:off x="8140700" y="-1"/>
            <a:ext cx="4051300" cy="6858001"/>
          </a:xfrm>
          <a:prstGeom prst="rect">
            <a:avLst/>
          </a:prstGeom>
        </p:spPr>
      </p:pic>
      <p:sp>
        <p:nvSpPr>
          <p:cNvPr id="9" name="TextBox 8">
            <a:extLst>
              <a:ext uri="{FF2B5EF4-FFF2-40B4-BE49-F238E27FC236}">
                <a16:creationId xmlns:a16="http://schemas.microsoft.com/office/drawing/2014/main" id="{530BEB48-11ED-1D40-9C78-4B13ACA624CF}"/>
              </a:ext>
            </a:extLst>
          </p:cNvPr>
          <p:cNvSpPr txBox="1"/>
          <p:nvPr/>
        </p:nvSpPr>
        <p:spPr>
          <a:xfrm>
            <a:off x="8140700" y="6858000"/>
            <a:ext cx="4051300" cy="230832"/>
          </a:xfrm>
          <a:prstGeom prst="rect">
            <a:avLst/>
          </a:prstGeom>
          <a:noFill/>
        </p:spPr>
        <p:txBody>
          <a:bodyPr wrap="square" rtlCol="0">
            <a:spAutoFit/>
          </a:bodyPr>
          <a:lstStyle/>
          <a:p>
            <a:r>
              <a:rPr lang="en-US" sz="900">
                <a:hlinkClick r:id="rId3" tooltip="http://son-of-encouragement.blogspot.com/2010/04/do-you-really-know-your-bible.html"/>
              </a:rPr>
              <a:t>This Photo</a:t>
            </a:r>
            <a:r>
              <a:rPr lang="en-US" sz="900"/>
              <a:t> by Unknown Author is licensed under </a:t>
            </a:r>
            <a:r>
              <a:rPr lang="en-US" sz="900">
                <a:hlinkClick r:id="rId5" tooltip="https://creativecommons.org/licenses/by-sa/3.0/"/>
              </a:rPr>
              <a:t>CC BY-SA</a:t>
            </a:r>
            <a:endParaRPr lang="en-US" sz="900"/>
          </a:p>
        </p:txBody>
      </p:sp>
      <p:pic>
        <p:nvPicPr>
          <p:cNvPr id="11" name="Picture 10">
            <a:extLst>
              <a:ext uri="{FF2B5EF4-FFF2-40B4-BE49-F238E27FC236}">
                <a16:creationId xmlns:a16="http://schemas.microsoft.com/office/drawing/2014/main" id="{02A04851-85D2-654D-A88D-62490B39B59E}"/>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0" y="3529012"/>
            <a:ext cx="4953000" cy="3321844"/>
          </a:xfrm>
          <a:prstGeom prst="rect">
            <a:avLst/>
          </a:prstGeom>
        </p:spPr>
      </p:pic>
      <p:sp>
        <p:nvSpPr>
          <p:cNvPr id="12" name="TextBox 11">
            <a:extLst>
              <a:ext uri="{FF2B5EF4-FFF2-40B4-BE49-F238E27FC236}">
                <a16:creationId xmlns:a16="http://schemas.microsoft.com/office/drawing/2014/main" id="{7DBC5570-D6DB-C648-BB9B-6872F8383790}"/>
              </a:ext>
            </a:extLst>
          </p:cNvPr>
          <p:cNvSpPr txBox="1"/>
          <p:nvPr/>
        </p:nvSpPr>
        <p:spPr>
          <a:xfrm>
            <a:off x="0" y="6559152"/>
            <a:ext cx="4429125" cy="230832"/>
          </a:xfrm>
          <a:prstGeom prst="rect">
            <a:avLst/>
          </a:prstGeom>
          <a:noFill/>
        </p:spPr>
        <p:txBody>
          <a:bodyPr wrap="square" rtlCol="0">
            <a:spAutoFit/>
          </a:bodyPr>
          <a:lstStyle/>
          <a:p>
            <a:r>
              <a:rPr lang="en-US" sz="900">
                <a:hlinkClick r:id="rId7" tooltip="https://en.wikipedia.org/wiki/Evangelicalism"/>
              </a:rPr>
              <a:t>This Photo</a:t>
            </a:r>
            <a:r>
              <a:rPr lang="en-US" sz="900"/>
              <a:t> by Unknown Author is licensed under </a:t>
            </a:r>
            <a:r>
              <a:rPr lang="en-US" sz="900">
                <a:hlinkClick r:id="rId5" tooltip="https://creativecommons.org/licenses/by-sa/3.0/"/>
              </a:rPr>
              <a:t>CC BY-SA</a:t>
            </a:r>
            <a:endParaRPr lang="en-US" sz="900"/>
          </a:p>
        </p:txBody>
      </p:sp>
      <p:pic>
        <p:nvPicPr>
          <p:cNvPr id="14" name="Picture 13">
            <a:extLst>
              <a:ext uri="{FF2B5EF4-FFF2-40B4-BE49-F238E27FC236}">
                <a16:creationId xmlns:a16="http://schemas.microsoft.com/office/drawing/2014/main" id="{871F395C-0E17-2C44-967B-F0FF9EFAB9A6}"/>
              </a:ext>
            </a:extLst>
          </p:cNvPr>
          <p:cNvPicPr>
            <a:picLocks noChangeAspect="1"/>
          </p:cNvPicPr>
          <p:nvPr/>
        </p:nvPicPr>
        <p:blipFill>
          <a:blip r:embed="rId8">
            <a:extLst>
              <a:ext uri="{837473B0-CC2E-450A-ABE3-18F120FF3D39}">
                <a1611:picAttrSrcUrl xmlns:a1611="http://schemas.microsoft.com/office/drawing/2016/11/main" r:id="rId9"/>
              </a:ext>
            </a:extLst>
          </a:blip>
          <a:stretch>
            <a:fillRect/>
          </a:stretch>
        </p:blipFill>
        <p:spPr>
          <a:xfrm>
            <a:off x="3295650" y="1044848"/>
            <a:ext cx="6502400" cy="5029200"/>
          </a:xfrm>
          <a:prstGeom prst="rect">
            <a:avLst/>
          </a:prstGeom>
        </p:spPr>
      </p:pic>
    </p:spTree>
    <p:extLst>
      <p:ext uri="{BB962C8B-B14F-4D97-AF65-F5344CB8AC3E}">
        <p14:creationId xmlns:p14="http://schemas.microsoft.com/office/powerpoint/2010/main" val="19515484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417AD-B1A5-3B27-41FF-022D60A2211A}"/>
              </a:ext>
            </a:extLst>
          </p:cNvPr>
          <p:cNvSpPr>
            <a:spLocks noGrp="1"/>
          </p:cNvSpPr>
          <p:nvPr>
            <p:ph type="title"/>
          </p:nvPr>
        </p:nvSpPr>
        <p:spPr/>
        <p:txBody>
          <a:bodyPr/>
          <a:lstStyle/>
          <a:p>
            <a:endParaRPr lang="en-US"/>
          </a:p>
        </p:txBody>
      </p:sp>
      <p:pic>
        <p:nvPicPr>
          <p:cNvPr id="5" name="Content Placeholder 4" descr="A phone with headphones next to it&#10;&#10;AI-generated content may be incorrect.">
            <a:extLst>
              <a:ext uri="{FF2B5EF4-FFF2-40B4-BE49-F238E27FC236}">
                <a16:creationId xmlns:a16="http://schemas.microsoft.com/office/drawing/2014/main" id="{0C286B12-D3A8-5EDB-8027-C6E548C5200F}"/>
              </a:ext>
            </a:extLst>
          </p:cNvPr>
          <p:cNvPicPr>
            <a:picLocks noGrp="1" noChangeAspect="1"/>
          </p:cNvPicPr>
          <p:nvPr>
            <p:ph idx="1"/>
          </p:nvPr>
        </p:nvPicPr>
        <p:blipFill>
          <a:blip r:embed="rId2">
            <a:extLst>
              <a:ext uri="{837473B0-CC2E-450A-ABE3-18F120FF3D39}">
                <a1611:picAttrSrcUrl xmlns:a1611="http://schemas.microsoft.com/office/drawing/2016/11/main" r:id="rId3"/>
              </a:ext>
            </a:extLst>
          </a:blip>
          <a:stretch>
            <a:fillRect/>
          </a:stretch>
        </p:blipFill>
        <p:spPr>
          <a:xfrm>
            <a:off x="0" y="0"/>
            <a:ext cx="8657303" cy="6858000"/>
          </a:xfrm>
        </p:spPr>
      </p:pic>
      <p:pic>
        <p:nvPicPr>
          <p:cNvPr id="7" name="Picture 6" descr="A black church with a steeple&#10;&#10;AI-generated content may be incorrect.">
            <a:extLst>
              <a:ext uri="{FF2B5EF4-FFF2-40B4-BE49-F238E27FC236}">
                <a16:creationId xmlns:a16="http://schemas.microsoft.com/office/drawing/2014/main" id="{D873DC43-C0C4-FBF2-D497-DF777CD9BE2A}"/>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4149212" y="0"/>
            <a:ext cx="8042787" cy="6858000"/>
          </a:xfrm>
          <a:prstGeom prst="rect">
            <a:avLst/>
          </a:prstGeom>
        </p:spPr>
      </p:pic>
      <p:sp>
        <p:nvSpPr>
          <p:cNvPr id="9" name="Rectangle 8">
            <a:extLst>
              <a:ext uri="{FF2B5EF4-FFF2-40B4-BE49-F238E27FC236}">
                <a16:creationId xmlns:a16="http://schemas.microsoft.com/office/drawing/2014/main" id="{C95A9C61-040D-A9F4-5102-E934DAD0559E}"/>
              </a:ext>
            </a:extLst>
          </p:cNvPr>
          <p:cNvSpPr/>
          <p:nvPr/>
        </p:nvSpPr>
        <p:spPr>
          <a:xfrm>
            <a:off x="1459106" y="3891804"/>
            <a:ext cx="2065757" cy="42770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7D00DB3-0EF6-0E4C-F163-B0F467D0B121}"/>
              </a:ext>
            </a:extLst>
          </p:cNvPr>
          <p:cNvSpPr/>
          <p:nvPr/>
        </p:nvSpPr>
        <p:spPr>
          <a:xfrm>
            <a:off x="1041235" y="1212610"/>
            <a:ext cx="2749099" cy="108813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50469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12EF9-FD01-34B4-E412-7489CF583BF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58C5197-24CF-31BB-74F2-7F05E92F8866}"/>
              </a:ext>
            </a:extLst>
          </p:cNvPr>
          <p:cNvSpPr>
            <a:spLocks noGrp="1"/>
          </p:cNvSpPr>
          <p:nvPr>
            <p:ph idx="1"/>
          </p:nvPr>
        </p:nvSpPr>
        <p:spPr/>
        <p:txBody>
          <a:bodyPr/>
          <a:lstStyle/>
          <a:p>
            <a:endParaRPr lang="en-US"/>
          </a:p>
        </p:txBody>
      </p:sp>
      <p:pic>
        <p:nvPicPr>
          <p:cNvPr id="4" name="Picture 3" descr="A map of the bible&#10;&#10;AI-generated content may be incorrect.">
            <a:extLst>
              <a:ext uri="{FF2B5EF4-FFF2-40B4-BE49-F238E27FC236}">
                <a16:creationId xmlns:a16="http://schemas.microsoft.com/office/drawing/2014/main" id="{88066F42-0516-D37D-603E-D8B54D9891C6}"/>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1" y="0"/>
            <a:ext cx="12192001" cy="6858000"/>
          </a:xfrm>
          <a:prstGeom prst="rect">
            <a:avLst/>
          </a:prstGeom>
        </p:spPr>
      </p:pic>
    </p:spTree>
    <p:extLst>
      <p:ext uri="{BB962C8B-B14F-4D97-AF65-F5344CB8AC3E}">
        <p14:creationId xmlns:p14="http://schemas.microsoft.com/office/powerpoint/2010/main" val="4013200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84DDBE-5BDF-B1FA-3D62-1EC6292A17E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6980885-AF2E-E395-9ED7-1137BC614643}"/>
              </a:ext>
            </a:extLst>
          </p:cNvPr>
          <p:cNvSpPr>
            <a:spLocks noGrp="1"/>
          </p:cNvSpPr>
          <p:nvPr>
            <p:ph idx="1"/>
          </p:nvPr>
        </p:nvSpPr>
        <p:spPr/>
        <p:txBody>
          <a:bodyPr/>
          <a:lstStyle/>
          <a:p>
            <a:endParaRPr lang="en-US"/>
          </a:p>
        </p:txBody>
      </p:sp>
      <p:pic>
        <p:nvPicPr>
          <p:cNvPr id="4" name="Picture 3" descr="A book on a table&#10;&#10;AI-generated content may be incorrect.">
            <a:extLst>
              <a:ext uri="{FF2B5EF4-FFF2-40B4-BE49-F238E27FC236}">
                <a16:creationId xmlns:a16="http://schemas.microsoft.com/office/drawing/2014/main" id="{40C85804-EF1A-C8DB-B736-65F5B0922DDB}"/>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b="18018"/>
          <a:stretch>
            <a:fillRect/>
          </a:stretch>
        </p:blipFill>
        <p:spPr bwMode="auto">
          <a:xfrm>
            <a:off x="0" y="-1"/>
            <a:ext cx="12181476" cy="685800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442575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21F07-D97A-927E-C86A-A09497ED293A}"/>
              </a:ext>
            </a:extLst>
          </p:cNvPr>
          <p:cNvSpPr>
            <a:spLocks noGrp="1"/>
          </p:cNvSpPr>
          <p:nvPr>
            <p:ph type="title"/>
          </p:nvPr>
        </p:nvSpPr>
        <p:spPr>
          <a:xfrm>
            <a:off x="1341120" y="265176"/>
            <a:ext cx="9509759" cy="693469"/>
          </a:xfrm>
        </p:spPr>
        <p:txBody>
          <a:bodyPr/>
          <a:lstStyle/>
          <a:p>
            <a:pPr algn="ctr"/>
            <a:r>
              <a:rPr lang="en-US" b="1" dirty="0"/>
              <a:t>Summary : What Is The Church?</a:t>
            </a:r>
          </a:p>
        </p:txBody>
      </p:sp>
      <p:sp>
        <p:nvSpPr>
          <p:cNvPr id="3" name="Content Placeholder 2">
            <a:extLst>
              <a:ext uri="{FF2B5EF4-FFF2-40B4-BE49-F238E27FC236}">
                <a16:creationId xmlns:a16="http://schemas.microsoft.com/office/drawing/2014/main" id="{36EDA676-2851-45A9-58DB-78F8B8B2E879}"/>
              </a:ext>
            </a:extLst>
          </p:cNvPr>
          <p:cNvSpPr>
            <a:spLocks noGrp="1"/>
          </p:cNvSpPr>
          <p:nvPr>
            <p:ph idx="1"/>
          </p:nvPr>
        </p:nvSpPr>
        <p:spPr>
          <a:xfrm>
            <a:off x="159773" y="1130316"/>
            <a:ext cx="11872452" cy="5727684"/>
          </a:xfrm>
        </p:spPr>
        <p:txBody>
          <a:bodyPr>
            <a:normAutofit fontScale="85000" lnSpcReduction="20000"/>
          </a:bodyPr>
          <a:lstStyle/>
          <a:p>
            <a:pPr algn="just"/>
            <a:r>
              <a:rPr lang="en-US" sz="2800" dirty="0"/>
              <a:t>The Church is NOT a building, but the people of God.</a:t>
            </a:r>
          </a:p>
          <a:p>
            <a:pPr algn="just"/>
            <a:r>
              <a:rPr lang="en-US" sz="2800" dirty="0"/>
              <a:t>The word </a:t>
            </a:r>
            <a:r>
              <a:rPr lang="en-US" sz="2800" b="1" dirty="0">
                <a:highlight>
                  <a:srgbClr val="FFFF00"/>
                </a:highlight>
              </a:rPr>
              <a:t>“church” </a:t>
            </a:r>
            <a:r>
              <a:rPr lang="en-US" sz="2800" dirty="0"/>
              <a:t>(Greek : </a:t>
            </a:r>
            <a:r>
              <a:rPr lang="en-US" sz="2800" i="1" dirty="0" err="1">
                <a:solidFill>
                  <a:srgbClr val="FF0000"/>
                </a:solidFill>
              </a:rPr>
              <a:t>ekklesia</a:t>
            </a:r>
            <a:r>
              <a:rPr lang="en-US" sz="2800" dirty="0"/>
              <a:t>) means </a:t>
            </a:r>
            <a:r>
              <a:rPr lang="en-US" sz="2800" b="1" dirty="0">
                <a:highlight>
                  <a:srgbClr val="FFFF00"/>
                </a:highlight>
              </a:rPr>
              <a:t>“called out ones”.</a:t>
            </a:r>
          </a:p>
          <a:p>
            <a:pPr algn="just"/>
            <a:r>
              <a:rPr lang="en-US" sz="2800" dirty="0"/>
              <a:t>Two aspects of the Church :</a:t>
            </a:r>
          </a:p>
          <a:p>
            <a:pPr marL="45720" indent="0" algn="just">
              <a:buNone/>
            </a:pPr>
            <a:r>
              <a:rPr lang="en-US" sz="2800" dirty="0"/>
              <a:t>    - </a:t>
            </a:r>
            <a:r>
              <a:rPr lang="en-US" sz="2800" b="1" dirty="0">
                <a:highlight>
                  <a:srgbClr val="FFFF00"/>
                </a:highlight>
              </a:rPr>
              <a:t>Universal Church </a:t>
            </a:r>
            <a:r>
              <a:rPr lang="en-US" sz="2800" dirty="0"/>
              <a:t>– </a:t>
            </a:r>
            <a:r>
              <a:rPr lang="en-US" sz="2800" b="1" dirty="0">
                <a:solidFill>
                  <a:srgbClr val="FF0000"/>
                </a:solidFill>
              </a:rPr>
              <a:t>All true believers </a:t>
            </a:r>
            <a:r>
              <a:rPr lang="en-US" sz="2800" dirty="0"/>
              <a:t>in Christ (Past, Present, Future).</a:t>
            </a:r>
          </a:p>
          <a:p>
            <a:pPr marL="45720" indent="0" algn="just">
              <a:buNone/>
            </a:pPr>
            <a:r>
              <a:rPr lang="en-US" sz="2800" dirty="0"/>
              <a:t>    - </a:t>
            </a:r>
            <a:r>
              <a:rPr lang="en-US" sz="2800" b="1" dirty="0">
                <a:highlight>
                  <a:srgbClr val="FFFF00"/>
                </a:highlight>
              </a:rPr>
              <a:t>Local Church </a:t>
            </a:r>
            <a:r>
              <a:rPr lang="en-US" sz="2800" dirty="0"/>
              <a:t>-  </a:t>
            </a:r>
            <a:r>
              <a:rPr lang="en-US" sz="2800" b="1" dirty="0">
                <a:solidFill>
                  <a:srgbClr val="FF0000"/>
                </a:solidFill>
              </a:rPr>
              <a:t>A community of believers </a:t>
            </a:r>
            <a:r>
              <a:rPr lang="en-US" sz="2800" dirty="0"/>
              <a:t>who meet regularly to worship,</a:t>
            </a:r>
          </a:p>
          <a:p>
            <a:pPr marL="45720" indent="0" algn="just">
              <a:buNone/>
            </a:pPr>
            <a:r>
              <a:rPr lang="en-US" sz="2800" dirty="0"/>
              <a:t>      fellowship and serve.</a:t>
            </a:r>
          </a:p>
          <a:p>
            <a:pPr algn="just"/>
            <a:r>
              <a:rPr lang="en-US" sz="2800" dirty="0"/>
              <a:t>Biblical Pictures of the Church :</a:t>
            </a:r>
          </a:p>
          <a:p>
            <a:pPr marL="45720" indent="0" algn="just">
              <a:buNone/>
            </a:pPr>
            <a:r>
              <a:rPr lang="en-US" sz="2800" dirty="0"/>
              <a:t>    - </a:t>
            </a:r>
            <a:r>
              <a:rPr lang="en-US" sz="2800" b="1" dirty="0">
                <a:highlight>
                  <a:srgbClr val="FFFF00"/>
                </a:highlight>
              </a:rPr>
              <a:t>The Body of Christ </a:t>
            </a:r>
            <a:r>
              <a:rPr lang="en-US" sz="2800" dirty="0"/>
              <a:t>– “Now ye are the </a:t>
            </a:r>
            <a:r>
              <a:rPr lang="en-US" sz="2800" b="1" dirty="0">
                <a:highlight>
                  <a:srgbClr val="FFFF00"/>
                </a:highlight>
              </a:rPr>
              <a:t>body of Christ</a:t>
            </a:r>
            <a:r>
              <a:rPr lang="en-US" sz="2800" dirty="0"/>
              <a:t>, and members in</a:t>
            </a:r>
          </a:p>
          <a:p>
            <a:pPr marL="45720" indent="0" algn="just">
              <a:buNone/>
            </a:pPr>
            <a:r>
              <a:rPr lang="en-US" sz="2800" dirty="0"/>
              <a:t>       particular.” </a:t>
            </a:r>
            <a:r>
              <a:rPr lang="en-US" sz="2800" b="1" dirty="0">
                <a:solidFill>
                  <a:srgbClr val="FF0000"/>
                </a:solidFill>
              </a:rPr>
              <a:t>(1 Corinthians 12:27)</a:t>
            </a:r>
          </a:p>
          <a:p>
            <a:pPr marL="45720" indent="0" algn="just">
              <a:buNone/>
            </a:pPr>
            <a:r>
              <a:rPr lang="en-US" sz="2800" dirty="0"/>
              <a:t>    - </a:t>
            </a:r>
            <a:r>
              <a:rPr lang="en-US" sz="2800" b="1" dirty="0">
                <a:highlight>
                  <a:srgbClr val="FFFF00"/>
                </a:highlight>
              </a:rPr>
              <a:t>The Family of God </a:t>
            </a:r>
            <a:r>
              <a:rPr lang="en-US" sz="2800" dirty="0"/>
              <a:t>- </a:t>
            </a:r>
            <a:r>
              <a:rPr lang="en-SG" sz="2800" dirty="0"/>
              <a:t>“Now therefore ye are no more strangers and foreigners,</a:t>
            </a:r>
          </a:p>
          <a:p>
            <a:pPr marL="45720" indent="0" algn="just">
              <a:buNone/>
            </a:pPr>
            <a:r>
              <a:rPr lang="en-SG" sz="2800" dirty="0"/>
              <a:t>      but fellow citizens with the saints, and of the </a:t>
            </a:r>
            <a:r>
              <a:rPr lang="en-SG" sz="2800" b="1" dirty="0">
                <a:highlight>
                  <a:srgbClr val="FFFF00"/>
                </a:highlight>
              </a:rPr>
              <a:t>household of God</a:t>
            </a:r>
            <a:r>
              <a:rPr lang="en-SG" sz="2800" dirty="0"/>
              <a:t>;” </a:t>
            </a:r>
          </a:p>
          <a:p>
            <a:pPr marL="45720" indent="0" algn="just">
              <a:buNone/>
            </a:pPr>
            <a:r>
              <a:rPr lang="en-SG" sz="2800" b="1" dirty="0">
                <a:solidFill>
                  <a:srgbClr val="FF0000"/>
                </a:solidFill>
              </a:rPr>
              <a:t>     (Ephesians 2:19)</a:t>
            </a:r>
            <a:endParaRPr lang="en-US" sz="2800" b="1" dirty="0">
              <a:solidFill>
                <a:srgbClr val="FF0000"/>
              </a:solidFill>
            </a:endParaRPr>
          </a:p>
          <a:p>
            <a:pPr marL="45720" indent="0">
              <a:buNone/>
            </a:pPr>
            <a:endParaRPr lang="en-US" dirty="0"/>
          </a:p>
        </p:txBody>
      </p:sp>
    </p:spTree>
    <p:extLst>
      <p:ext uri="{BB962C8B-B14F-4D97-AF65-F5344CB8AC3E}">
        <p14:creationId xmlns:p14="http://schemas.microsoft.com/office/powerpoint/2010/main" val="2850457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341119" y="491666"/>
            <a:ext cx="9509759" cy="649224"/>
          </a:xfrm>
        </p:spPr>
        <p:txBody>
          <a:bodyPr>
            <a:noAutofit/>
          </a:bodyPr>
          <a:lstStyle/>
          <a:p>
            <a:pPr algn="ctr"/>
            <a:r>
              <a:rPr lang="en-US" sz="4800" b="1" dirty="0"/>
              <a:t>Church &amp; Fellowship</a:t>
            </a:r>
          </a:p>
        </p:txBody>
      </p:sp>
      <p:pic>
        <p:nvPicPr>
          <p:cNvPr id="91" name="Picture 90">
            <a:extLst>
              <a:ext uri="{FF2B5EF4-FFF2-40B4-BE49-F238E27FC236}">
                <a16:creationId xmlns:a16="http://schemas.microsoft.com/office/drawing/2014/main" id="{0FE313D1-BF27-E73E-437F-CFFF0284030B}"/>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6096000" y="3429000"/>
            <a:ext cx="0" cy="0"/>
          </a:xfrm>
          <a:prstGeom prst="rect">
            <a:avLst/>
          </a:prstGeom>
        </p:spPr>
      </p:pic>
      <p:pic>
        <p:nvPicPr>
          <p:cNvPr id="93" name="Picture 92">
            <a:extLst>
              <a:ext uri="{FF2B5EF4-FFF2-40B4-BE49-F238E27FC236}">
                <a16:creationId xmlns:a16="http://schemas.microsoft.com/office/drawing/2014/main" id="{A35E522F-766C-1EE2-F273-2A9099C6813B}"/>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6096000" y="3429000"/>
            <a:ext cx="0" cy="0"/>
          </a:xfrm>
          <a:prstGeom prst="rect">
            <a:avLst/>
          </a:prstGeom>
        </p:spPr>
      </p:pic>
      <p:pic>
        <p:nvPicPr>
          <p:cNvPr id="132" name="Picture 131">
            <a:extLst>
              <a:ext uri="{FF2B5EF4-FFF2-40B4-BE49-F238E27FC236}">
                <a16:creationId xmlns:a16="http://schemas.microsoft.com/office/drawing/2014/main" id="{3E17B90A-6274-13FD-4FC8-1961F0CBB2FB}"/>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6096000" y="3429000"/>
            <a:ext cx="0" cy="0"/>
          </a:xfrm>
          <a:prstGeom prst="rect">
            <a:avLst/>
          </a:prstGeom>
        </p:spPr>
      </p:pic>
      <p:pic>
        <p:nvPicPr>
          <p:cNvPr id="138" name="Picture 137" descr="A group of people holding hands under a cross&#10;&#10;AI-generated content may be incorrect.">
            <a:extLst>
              <a:ext uri="{FF2B5EF4-FFF2-40B4-BE49-F238E27FC236}">
                <a16:creationId xmlns:a16="http://schemas.microsoft.com/office/drawing/2014/main" id="{82F26E16-DBAE-7910-03DC-6BAB5C455C3B}"/>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2952749" y="1140890"/>
            <a:ext cx="6286500" cy="5097678"/>
          </a:xfrm>
          <a:prstGeom prst="rect">
            <a:avLst/>
          </a:prstGeom>
        </p:spPr>
      </p:pic>
      <p:pic>
        <p:nvPicPr>
          <p:cNvPr id="141" name="Picture 140" descr="A river with trees and a white sign&#10;&#10;AI-generated content may be incorrect.">
            <a:extLst>
              <a:ext uri="{FF2B5EF4-FFF2-40B4-BE49-F238E27FC236}">
                <a16:creationId xmlns:a16="http://schemas.microsoft.com/office/drawing/2014/main" id="{49C82F4E-7194-1C46-04FD-1E34AD2AEEA5}"/>
              </a:ext>
            </a:extLst>
          </p:cNvPr>
          <p:cNvPicPr>
            <a:picLocks noChangeAspect="1"/>
          </p:cNvPicPr>
          <p:nvPr/>
        </p:nvPicPr>
        <p:blipFill rotWithShape="1">
          <a:blip r:embed="rId8">
            <a:extLst>
              <a:ext uri="{837473B0-CC2E-450A-ABE3-18F120FF3D39}">
                <a1611:picAttrSrcUrl xmlns:a1611="http://schemas.microsoft.com/office/drawing/2016/11/main" r:id="rId9"/>
              </a:ext>
            </a:extLst>
          </a:blip>
          <a:srcRect t="31417" b="33516"/>
          <a:stretch>
            <a:fillRect/>
          </a:stretch>
        </p:blipFill>
        <p:spPr bwMode="auto">
          <a:xfrm>
            <a:off x="2344993" y="1140890"/>
            <a:ext cx="7654413" cy="522544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327456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63FB30-4F3D-F354-7DE9-6E9E548A26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CFBD34-8C87-06AC-3C6F-760332102DE3}"/>
              </a:ext>
            </a:extLst>
          </p:cNvPr>
          <p:cNvSpPr>
            <a:spLocks noGrp="1"/>
          </p:cNvSpPr>
          <p:nvPr>
            <p:ph type="title"/>
          </p:nvPr>
        </p:nvSpPr>
        <p:spPr>
          <a:xfrm>
            <a:off x="1341119" y="491666"/>
            <a:ext cx="9509759" cy="649224"/>
          </a:xfrm>
        </p:spPr>
        <p:txBody>
          <a:bodyPr>
            <a:noAutofit/>
          </a:bodyPr>
          <a:lstStyle/>
          <a:p>
            <a:pPr algn="ctr"/>
            <a:r>
              <a:rPr lang="en-US" sz="4800" b="1" dirty="0"/>
              <a:t>Church &amp; Fellowship</a:t>
            </a:r>
          </a:p>
        </p:txBody>
      </p:sp>
      <p:pic>
        <p:nvPicPr>
          <p:cNvPr id="91" name="Picture 90">
            <a:extLst>
              <a:ext uri="{FF2B5EF4-FFF2-40B4-BE49-F238E27FC236}">
                <a16:creationId xmlns:a16="http://schemas.microsoft.com/office/drawing/2014/main" id="{7884CCAB-4363-F17A-F275-7BD7A05A1E8F}"/>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6096000" y="3429000"/>
            <a:ext cx="0" cy="0"/>
          </a:xfrm>
          <a:prstGeom prst="rect">
            <a:avLst/>
          </a:prstGeom>
        </p:spPr>
      </p:pic>
      <p:pic>
        <p:nvPicPr>
          <p:cNvPr id="93" name="Picture 92">
            <a:extLst>
              <a:ext uri="{FF2B5EF4-FFF2-40B4-BE49-F238E27FC236}">
                <a16:creationId xmlns:a16="http://schemas.microsoft.com/office/drawing/2014/main" id="{BE7A5FD3-0CC0-F1EF-7A8F-AC33BC0E5E3E}"/>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6096000" y="3429000"/>
            <a:ext cx="0" cy="0"/>
          </a:xfrm>
          <a:prstGeom prst="rect">
            <a:avLst/>
          </a:prstGeom>
        </p:spPr>
      </p:pic>
      <p:pic>
        <p:nvPicPr>
          <p:cNvPr id="132" name="Picture 131">
            <a:extLst>
              <a:ext uri="{FF2B5EF4-FFF2-40B4-BE49-F238E27FC236}">
                <a16:creationId xmlns:a16="http://schemas.microsoft.com/office/drawing/2014/main" id="{1F7C2CA3-E582-6EEF-7DBB-753C78C5B341}"/>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6096000" y="3429000"/>
            <a:ext cx="0" cy="0"/>
          </a:xfrm>
          <a:prstGeom prst="rect">
            <a:avLst/>
          </a:prstGeom>
        </p:spPr>
      </p:pic>
      <p:pic>
        <p:nvPicPr>
          <p:cNvPr id="138" name="Picture 137" descr="A group of people holding hands under a cross&#10;&#10;AI-generated content may be incorrect.">
            <a:extLst>
              <a:ext uri="{FF2B5EF4-FFF2-40B4-BE49-F238E27FC236}">
                <a16:creationId xmlns:a16="http://schemas.microsoft.com/office/drawing/2014/main" id="{32E8D59A-8B2E-92EB-E45C-62A2C1497C61}"/>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2952749" y="1140890"/>
            <a:ext cx="6286500" cy="5097678"/>
          </a:xfrm>
          <a:prstGeom prst="rect">
            <a:avLst/>
          </a:prstGeom>
        </p:spPr>
      </p:pic>
    </p:spTree>
    <p:extLst>
      <p:ext uri="{BB962C8B-B14F-4D97-AF65-F5344CB8AC3E}">
        <p14:creationId xmlns:p14="http://schemas.microsoft.com/office/powerpoint/2010/main" val="1195649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41120" y="265176"/>
            <a:ext cx="10206867" cy="634476"/>
          </a:xfrm>
        </p:spPr>
        <p:txBody>
          <a:bodyPr>
            <a:normAutofit/>
          </a:bodyPr>
          <a:lstStyle/>
          <a:p>
            <a:pPr algn="ctr"/>
            <a:r>
              <a:rPr lang="en-US" sz="3600" b="1" dirty="0"/>
              <a:t>2. The  Purpose  Of  The  Local  Church</a:t>
            </a:r>
          </a:p>
        </p:txBody>
      </p:sp>
      <p:pic>
        <p:nvPicPr>
          <p:cNvPr id="7" name="Picture 6" descr="A church with a mountain in the background&#10;&#10;AI-generated content may be incorrect.">
            <a:extLst>
              <a:ext uri="{FF2B5EF4-FFF2-40B4-BE49-F238E27FC236}">
                <a16:creationId xmlns:a16="http://schemas.microsoft.com/office/drawing/2014/main" id="{3E6E8E35-1E3A-72C7-6C59-37F5F9707053}"/>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b="10636"/>
          <a:stretch>
            <a:fillRect/>
          </a:stretch>
        </p:blipFill>
        <p:spPr bwMode="auto">
          <a:xfrm>
            <a:off x="0" y="1133414"/>
            <a:ext cx="12192000" cy="5724586"/>
          </a:xfrm>
          <a:prstGeom prst="rect">
            <a:avLst/>
          </a:prstGeom>
          <a:ln>
            <a:noFill/>
          </a:ln>
          <a:extLst>
            <a:ext uri="{53640926-AAD7-44D8-BBD7-CCE9431645EC}">
              <a14:shadowObscured xmlns:a14="http://schemas.microsoft.com/office/drawing/2010/main"/>
            </a:ext>
          </a:extLst>
        </p:spPr>
      </p:pic>
      <p:pic>
        <p:nvPicPr>
          <p:cNvPr id="11" name="Picture 10">
            <a:extLst>
              <a:ext uri="{FF2B5EF4-FFF2-40B4-BE49-F238E27FC236}">
                <a16:creationId xmlns:a16="http://schemas.microsoft.com/office/drawing/2014/main" id="{170278F4-62C6-6AAE-1124-6EA83848984C}"/>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6096000" y="3429000"/>
            <a:ext cx="0" cy="0"/>
          </a:xfrm>
          <a:prstGeom prst="rect">
            <a:avLst/>
          </a:prstGeom>
        </p:spPr>
      </p:pic>
    </p:spTree>
    <p:extLst>
      <p:ext uri="{BB962C8B-B14F-4D97-AF65-F5344CB8AC3E}">
        <p14:creationId xmlns:p14="http://schemas.microsoft.com/office/powerpoint/2010/main" val="1503902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E1D90-21D1-C446-B6FA-A697EDE6AC03}"/>
              </a:ext>
            </a:extLst>
          </p:cNvPr>
          <p:cNvSpPr>
            <a:spLocks noGrp="1"/>
          </p:cNvSpPr>
          <p:nvPr>
            <p:ph type="title"/>
          </p:nvPr>
        </p:nvSpPr>
        <p:spPr>
          <a:xfrm>
            <a:off x="235974" y="265176"/>
            <a:ext cx="11592232" cy="575482"/>
          </a:xfrm>
        </p:spPr>
        <p:txBody>
          <a:bodyPr>
            <a:normAutofit fontScale="90000"/>
          </a:bodyPr>
          <a:lstStyle/>
          <a:p>
            <a:pPr algn="ctr"/>
            <a:r>
              <a:rPr lang="en-US" b="1" dirty="0"/>
              <a:t>2. The  Purpose  Of  The  Local  Church</a:t>
            </a:r>
          </a:p>
        </p:txBody>
      </p:sp>
      <p:sp>
        <p:nvSpPr>
          <p:cNvPr id="3" name="Content Placeholder 2">
            <a:extLst>
              <a:ext uri="{FF2B5EF4-FFF2-40B4-BE49-F238E27FC236}">
                <a16:creationId xmlns:a16="http://schemas.microsoft.com/office/drawing/2014/main" id="{2E023C2B-BB3B-4D94-B9BF-BD29961ABF1E}"/>
              </a:ext>
            </a:extLst>
          </p:cNvPr>
          <p:cNvSpPr>
            <a:spLocks noGrp="1"/>
          </p:cNvSpPr>
          <p:nvPr>
            <p:ph idx="1"/>
          </p:nvPr>
        </p:nvSpPr>
        <p:spPr>
          <a:xfrm>
            <a:off x="-1" y="997285"/>
            <a:ext cx="12300155" cy="5860715"/>
          </a:xfrm>
        </p:spPr>
        <p:txBody>
          <a:bodyPr>
            <a:noAutofit/>
          </a:bodyPr>
          <a:lstStyle/>
          <a:p>
            <a:pPr algn="just"/>
            <a:r>
              <a:rPr lang="en-US" sz="2400" b="1" dirty="0">
                <a:highlight>
                  <a:srgbClr val="FFFF00"/>
                </a:highlight>
              </a:rPr>
              <a:t>Worship God </a:t>
            </a:r>
            <a:r>
              <a:rPr lang="en-US" sz="2400" dirty="0"/>
              <a:t>- </a:t>
            </a:r>
            <a:r>
              <a:rPr lang="en-SG" sz="2400" dirty="0"/>
              <a:t>“And they, continuing daily with one accord in the temple, and breaking bread from house to house, did eat their meat with gladness and singleness of heart, Praising God, and having favour with all the people. And the Lord added to the church daily such as should be saved.” </a:t>
            </a:r>
            <a:r>
              <a:rPr lang="en-SG" sz="2400" b="1" dirty="0">
                <a:solidFill>
                  <a:srgbClr val="FF0000"/>
                </a:solidFill>
              </a:rPr>
              <a:t>(Acts 2:46-47)</a:t>
            </a:r>
          </a:p>
          <a:p>
            <a:pPr algn="just"/>
            <a:r>
              <a:rPr lang="en-SG" sz="2400" b="1" dirty="0">
                <a:highlight>
                  <a:srgbClr val="FFFF00"/>
                </a:highlight>
              </a:rPr>
              <a:t>Fellowship</a:t>
            </a:r>
            <a:r>
              <a:rPr lang="en-SG" sz="2400" dirty="0"/>
              <a:t> - “And they continued steadfastly in the apostles' doctrine and fellowship, and in breaking of bread, and in prayers.” </a:t>
            </a:r>
            <a:r>
              <a:rPr lang="en-SG" sz="2400" b="1" dirty="0">
                <a:solidFill>
                  <a:srgbClr val="FF0000"/>
                </a:solidFill>
              </a:rPr>
              <a:t>(Acts 2:42)</a:t>
            </a:r>
          </a:p>
          <a:p>
            <a:pPr algn="just"/>
            <a:r>
              <a:rPr lang="en-SG" sz="2400" b="1" dirty="0">
                <a:highlight>
                  <a:srgbClr val="FFFF00"/>
                </a:highlight>
              </a:rPr>
              <a:t>Discipleship &amp; Teaching </a:t>
            </a:r>
            <a:r>
              <a:rPr lang="en-SG" sz="2400" dirty="0"/>
              <a:t>- “Teaching them to observe all things whatsoever I have commanded you: and, lo, I am with you </a:t>
            </a:r>
            <a:r>
              <a:rPr lang="en-SG" sz="2400" dirty="0" err="1"/>
              <a:t>alway</a:t>
            </a:r>
            <a:r>
              <a:rPr lang="en-SG" sz="2400" dirty="0"/>
              <a:t>, </a:t>
            </a:r>
            <a:r>
              <a:rPr lang="en-SG" sz="2400" i="1" dirty="0"/>
              <a:t>even</a:t>
            </a:r>
            <a:r>
              <a:rPr lang="en-SG" sz="2400" dirty="0"/>
              <a:t> unto the end of the world. Amen.” </a:t>
            </a:r>
            <a:r>
              <a:rPr lang="en-SG" sz="2400" b="1" dirty="0">
                <a:solidFill>
                  <a:srgbClr val="FF0000"/>
                </a:solidFill>
              </a:rPr>
              <a:t>(Matthew 28:20)</a:t>
            </a:r>
          </a:p>
          <a:p>
            <a:pPr algn="just"/>
            <a:r>
              <a:rPr lang="en-SG" sz="2400" b="1" dirty="0">
                <a:highlight>
                  <a:srgbClr val="FFFF00"/>
                </a:highlight>
              </a:rPr>
              <a:t>Service &amp; Ministry</a:t>
            </a:r>
            <a:r>
              <a:rPr lang="en-SG" sz="2400" dirty="0"/>
              <a:t> – “For the perfecting of the saints, for the work of the ministry …” </a:t>
            </a:r>
            <a:r>
              <a:rPr lang="en-SG" sz="2400" b="1" dirty="0">
                <a:solidFill>
                  <a:srgbClr val="FF0000"/>
                </a:solidFill>
              </a:rPr>
              <a:t>(Ephesians 4:12)</a:t>
            </a:r>
          </a:p>
          <a:p>
            <a:pPr algn="just"/>
            <a:r>
              <a:rPr lang="en-US" sz="2400" b="1" dirty="0">
                <a:highlight>
                  <a:srgbClr val="FFFF00"/>
                </a:highlight>
              </a:rPr>
              <a:t>Evangelism &amp; Mission</a:t>
            </a:r>
            <a:r>
              <a:rPr lang="en-US" sz="2400" dirty="0"/>
              <a:t> – “Ye shall be witnesses unto me …” </a:t>
            </a:r>
            <a:r>
              <a:rPr lang="en-US" sz="2400" b="1" dirty="0">
                <a:solidFill>
                  <a:srgbClr val="FF0000"/>
                </a:solidFill>
              </a:rPr>
              <a:t>(Acts 1:8)</a:t>
            </a:r>
          </a:p>
        </p:txBody>
      </p:sp>
    </p:spTree>
    <p:extLst>
      <p:ext uri="{BB962C8B-B14F-4D97-AF65-F5344CB8AC3E}">
        <p14:creationId xmlns:p14="http://schemas.microsoft.com/office/powerpoint/2010/main" val="1659880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D50C0-9A02-28D0-1364-126F4DF280FA}"/>
              </a:ext>
            </a:extLst>
          </p:cNvPr>
          <p:cNvSpPr>
            <a:spLocks noGrp="1"/>
          </p:cNvSpPr>
          <p:nvPr>
            <p:ph type="title"/>
          </p:nvPr>
        </p:nvSpPr>
        <p:spPr/>
        <p:txBody>
          <a:bodyPr/>
          <a:lstStyle/>
          <a:p>
            <a:endParaRPr lang="en-US"/>
          </a:p>
        </p:txBody>
      </p:sp>
      <p:pic>
        <p:nvPicPr>
          <p:cNvPr id="5" name="Content Placeholder 4" descr="A blue sky with white text&#10;&#10;AI-generated content may be incorrect.">
            <a:extLst>
              <a:ext uri="{FF2B5EF4-FFF2-40B4-BE49-F238E27FC236}">
                <a16:creationId xmlns:a16="http://schemas.microsoft.com/office/drawing/2014/main" id="{6FBA1402-07B8-2A62-E3CE-340822FD2754}"/>
              </a:ext>
            </a:extLst>
          </p:cNvPr>
          <p:cNvPicPr>
            <a:picLocks noGrp="1" noChangeAspect="1"/>
          </p:cNvPicPr>
          <p:nvPr>
            <p:ph idx="1"/>
          </p:nvPr>
        </p:nvPicPr>
        <p:blipFill>
          <a:blip r:embed="rId2">
            <a:extLst>
              <a:ext uri="{837473B0-CC2E-450A-ABE3-18F120FF3D39}">
                <a1611:picAttrSrcUrl xmlns:a1611="http://schemas.microsoft.com/office/drawing/2016/11/main" r:id="rId3"/>
              </a:ext>
            </a:extLst>
          </a:blip>
          <a:stretch>
            <a:fillRect/>
          </a:stretch>
        </p:blipFill>
        <p:spPr>
          <a:xfrm>
            <a:off x="-1" y="0"/>
            <a:ext cx="7846143" cy="6858000"/>
          </a:xfrm>
        </p:spPr>
      </p:pic>
      <p:pic>
        <p:nvPicPr>
          <p:cNvPr id="6" name="Picture 5" descr="A church with a cross on top&#10;&#10;AI-generated content may be incorrect.">
            <a:extLst>
              <a:ext uri="{FF2B5EF4-FFF2-40B4-BE49-F238E27FC236}">
                <a16:creationId xmlns:a16="http://schemas.microsoft.com/office/drawing/2014/main" id="{E0E04490-694C-5D20-6999-D3B9C26FCC42}"/>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7374890" y="0"/>
            <a:ext cx="4817110" cy="6858000"/>
          </a:xfrm>
          <a:prstGeom prst="rect">
            <a:avLst/>
          </a:prstGeom>
        </p:spPr>
      </p:pic>
    </p:spTree>
    <p:extLst>
      <p:ext uri="{BB962C8B-B14F-4D97-AF65-F5344CB8AC3E}">
        <p14:creationId xmlns:p14="http://schemas.microsoft.com/office/powerpoint/2010/main" val="2652592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D767C-E5A0-0611-34FA-7F1469112821}"/>
              </a:ext>
            </a:extLst>
          </p:cNvPr>
          <p:cNvSpPr>
            <a:spLocks noGrp="1"/>
          </p:cNvSpPr>
          <p:nvPr>
            <p:ph type="title"/>
          </p:nvPr>
        </p:nvSpPr>
        <p:spPr/>
        <p:txBody>
          <a:bodyPr/>
          <a:lstStyle/>
          <a:p>
            <a:endParaRPr lang="en-US"/>
          </a:p>
        </p:txBody>
      </p:sp>
      <p:pic>
        <p:nvPicPr>
          <p:cNvPr id="10" name="Content Placeholder 9" descr="A green text with white text&#10;&#10;AI-generated content may be incorrect.">
            <a:extLst>
              <a:ext uri="{FF2B5EF4-FFF2-40B4-BE49-F238E27FC236}">
                <a16:creationId xmlns:a16="http://schemas.microsoft.com/office/drawing/2014/main" id="{72CEF614-D7DD-7E4C-83B5-0C93A7120E75}"/>
              </a:ext>
            </a:extLst>
          </p:cNvPr>
          <p:cNvPicPr>
            <a:picLocks noGrp="1" noChangeAspect="1"/>
          </p:cNvPicPr>
          <p:nvPr>
            <p:ph idx="1"/>
          </p:nvPr>
        </p:nvPicPr>
        <p:blipFill>
          <a:blip r:embed="rId2">
            <a:extLst>
              <a:ext uri="{837473B0-CC2E-450A-ABE3-18F120FF3D39}">
                <a1611:picAttrSrcUrl xmlns:a1611="http://schemas.microsoft.com/office/drawing/2016/11/main" r:id="rId3"/>
              </a:ext>
            </a:extLst>
          </a:blip>
          <a:stretch>
            <a:fillRect/>
          </a:stretch>
        </p:blipFill>
        <p:spPr>
          <a:xfrm>
            <a:off x="-1" y="0"/>
            <a:ext cx="7374892" cy="6858000"/>
          </a:xfrm>
        </p:spPr>
      </p:pic>
      <p:pic>
        <p:nvPicPr>
          <p:cNvPr id="11" name="Picture 10" descr="A church with a cross on top&#10;&#10;AI-generated content may be incorrect.">
            <a:extLst>
              <a:ext uri="{FF2B5EF4-FFF2-40B4-BE49-F238E27FC236}">
                <a16:creationId xmlns:a16="http://schemas.microsoft.com/office/drawing/2014/main" id="{14023447-307A-9FDB-13D5-B2F8003DFE27}"/>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7374890" y="0"/>
            <a:ext cx="4817110" cy="6858000"/>
          </a:xfrm>
          <a:prstGeom prst="rect">
            <a:avLst/>
          </a:prstGeom>
        </p:spPr>
      </p:pic>
    </p:spTree>
    <p:extLst>
      <p:ext uri="{BB962C8B-B14F-4D97-AF65-F5344CB8AC3E}">
        <p14:creationId xmlns:p14="http://schemas.microsoft.com/office/powerpoint/2010/main" val="3099002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Title and Content Layout with Chart</a:t>
            </a:r>
          </a:p>
        </p:txBody>
      </p:sp>
      <p:graphicFrame>
        <p:nvGraphicFramePr>
          <p:cNvPr id="8" name="Content Placeholder 7" descr="Clustered column chart showing the values of 3 series for 4 categories"/>
          <p:cNvGraphicFramePr>
            <a:graphicFrameLocks noGrp="1"/>
          </p:cNvGraphicFramePr>
          <p:nvPr>
            <p:ph idx="1"/>
            <p:extLst>
              <p:ext uri="{D42A27DB-BD31-4B8C-83A1-F6EECF244321}">
                <p14:modId xmlns:p14="http://schemas.microsoft.com/office/powerpoint/2010/main" val="1529987359"/>
              </p:ext>
            </p:extLst>
          </p:nvPr>
        </p:nvGraphicFramePr>
        <p:xfrm>
          <a:off x="1341438" y="1573213"/>
          <a:ext cx="9509125" cy="4141787"/>
        </p:xfrm>
        <a:graphic>
          <a:graphicData uri="http://schemas.openxmlformats.org/drawingml/2006/chart">
            <c:chart xmlns:c="http://schemas.openxmlformats.org/drawingml/2006/chart" xmlns:r="http://schemas.openxmlformats.org/officeDocument/2006/relationships" r:id="rId2"/>
          </a:graphicData>
        </a:graphic>
      </p:graphicFrame>
      <p:pic>
        <p:nvPicPr>
          <p:cNvPr id="7" name="Picture 6" descr="A diagram of a church&#10;&#10;AI-generated content may be incorrect.">
            <a:extLst>
              <a:ext uri="{FF2B5EF4-FFF2-40B4-BE49-F238E27FC236}">
                <a16:creationId xmlns:a16="http://schemas.microsoft.com/office/drawing/2014/main" id="{7CBB6289-0733-83CD-F16D-84BB0CEC0583}"/>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a:stretch>
            <a:fillRect/>
          </a:stretch>
        </p:blipFill>
        <p:spPr bwMode="auto">
          <a:xfrm>
            <a:off x="0" y="0"/>
            <a:ext cx="6858000" cy="6858000"/>
          </a:xfrm>
          <a:prstGeom prst="rect">
            <a:avLst/>
          </a:prstGeom>
          <a:ln>
            <a:noFill/>
          </a:ln>
          <a:extLst>
            <a:ext uri="{53640926-AAD7-44D8-BBD7-CCE9431645EC}">
              <a14:shadowObscured xmlns:a14="http://schemas.microsoft.com/office/drawing/2010/main"/>
            </a:ext>
          </a:extLst>
        </p:spPr>
      </p:pic>
      <p:sp>
        <p:nvSpPr>
          <p:cNvPr id="9" name="Rectangle 8">
            <a:extLst>
              <a:ext uri="{FF2B5EF4-FFF2-40B4-BE49-F238E27FC236}">
                <a16:creationId xmlns:a16="http://schemas.microsoft.com/office/drawing/2014/main" id="{0207842F-5104-8000-4B17-46DB691BF0B7}"/>
              </a:ext>
            </a:extLst>
          </p:cNvPr>
          <p:cNvSpPr/>
          <p:nvPr/>
        </p:nvSpPr>
        <p:spPr>
          <a:xfrm>
            <a:off x="-1" y="5769864"/>
            <a:ext cx="6857999" cy="1088136"/>
          </a:xfrm>
          <a:prstGeom prst="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Arial" panose="020B0604020202020204" pitchFamily="34" charset="0"/>
                <a:cs typeface="Arial" panose="020B0604020202020204" pitchFamily="34" charset="0"/>
              </a:rPr>
              <a:t>1 Corinthians 12:12</a:t>
            </a:r>
          </a:p>
        </p:txBody>
      </p:sp>
      <p:pic>
        <p:nvPicPr>
          <p:cNvPr id="13" name="Picture 12" descr="A green leaves on a white background&#10;&#10;AI-generated content may be incorrect.">
            <a:extLst>
              <a:ext uri="{FF2B5EF4-FFF2-40B4-BE49-F238E27FC236}">
                <a16:creationId xmlns:a16="http://schemas.microsoft.com/office/drawing/2014/main" id="{1FBD1035-DEF6-362D-6868-8B31229108F1}"/>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6857997" y="-1"/>
            <a:ext cx="5334001" cy="6858000"/>
          </a:xfrm>
          <a:prstGeom prst="rect">
            <a:avLst/>
          </a:prstGeom>
        </p:spPr>
      </p:pic>
      <p:pic>
        <p:nvPicPr>
          <p:cNvPr id="15" name="Picture 14">
            <a:extLst>
              <a:ext uri="{FF2B5EF4-FFF2-40B4-BE49-F238E27FC236}">
                <a16:creationId xmlns:a16="http://schemas.microsoft.com/office/drawing/2014/main" id="{DB518EA7-8B35-7BF7-C01F-CF7F5DC02D47}"/>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6096000" y="3429000"/>
            <a:ext cx="0" cy="0"/>
          </a:xfrm>
          <a:prstGeom prst="rect">
            <a:avLst/>
          </a:prstGeom>
        </p:spPr>
      </p:pic>
      <p:pic>
        <p:nvPicPr>
          <p:cNvPr id="17" name="Picture 16">
            <a:extLst>
              <a:ext uri="{FF2B5EF4-FFF2-40B4-BE49-F238E27FC236}">
                <a16:creationId xmlns:a16="http://schemas.microsoft.com/office/drawing/2014/main" id="{436CE890-FE20-FFE0-9200-6E9354541548}"/>
              </a:ext>
            </a:extLst>
          </p:cNvPr>
          <p:cNvPicPr>
            <a:picLocks noChangeAspect="1"/>
          </p:cNvPicPr>
          <p:nvPr/>
        </p:nvPicPr>
        <p:blipFill>
          <a:blip r:embed="rId9">
            <a:extLst>
              <a:ext uri="{837473B0-CC2E-450A-ABE3-18F120FF3D39}">
                <a1611:picAttrSrcUrl xmlns:a1611="http://schemas.microsoft.com/office/drawing/2016/11/main" r:id="rId8"/>
              </a:ext>
            </a:extLst>
          </a:blip>
          <a:stretch>
            <a:fillRect/>
          </a:stretch>
        </p:blipFill>
        <p:spPr>
          <a:xfrm>
            <a:off x="6096000" y="3429000"/>
            <a:ext cx="0" cy="0"/>
          </a:xfrm>
          <a:prstGeom prst="rect">
            <a:avLst/>
          </a:prstGeom>
        </p:spPr>
      </p:pic>
    </p:spTree>
    <p:extLst>
      <p:ext uri="{BB962C8B-B14F-4D97-AF65-F5344CB8AC3E}">
        <p14:creationId xmlns:p14="http://schemas.microsoft.com/office/powerpoint/2010/main" val="25786871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E65FF-68DF-6F4B-2337-E314B3BCD58E}"/>
              </a:ext>
            </a:extLst>
          </p:cNvPr>
          <p:cNvSpPr>
            <a:spLocks noGrp="1"/>
          </p:cNvSpPr>
          <p:nvPr>
            <p:ph type="title"/>
          </p:nvPr>
        </p:nvSpPr>
        <p:spPr>
          <a:xfrm>
            <a:off x="1341120" y="265175"/>
            <a:ext cx="9509759" cy="781959"/>
          </a:xfrm>
        </p:spPr>
        <p:txBody>
          <a:bodyPr>
            <a:normAutofit/>
          </a:bodyPr>
          <a:lstStyle/>
          <a:p>
            <a:pPr algn="ctr"/>
            <a:r>
              <a:rPr lang="en-US" b="1" dirty="0"/>
              <a:t>3. Why  Fellowship  Matters?</a:t>
            </a:r>
            <a:endParaRPr lang="en-US" dirty="0"/>
          </a:p>
        </p:txBody>
      </p:sp>
      <p:pic>
        <p:nvPicPr>
          <p:cNvPr id="4" name="Content Placeholder 3" descr="A close-up of words&#10;&#10;AI-generated content may be incorrect.">
            <a:extLst>
              <a:ext uri="{FF2B5EF4-FFF2-40B4-BE49-F238E27FC236}">
                <a16:creationId xmlns:a16="http://schemas.microsoft.com/office/drawing/2014/main" id="{560589AF-05DF-6C29-9482-E9596846D6F5}"/>
              </a:ext>
            </a:extLst>
          </p:cNvPr>
          <p:cNvPicPr>
            <a:picLocks noGrp="1" noChangeAspect="1"/>
          </p:cNvPicPr>
          <p:nvPr>
            <p:ph idx="1"/>
          </p:nvPr>
        </p:nvPicPr>
        <p:blipFill>
          <a:blip r:embed="rId2">
            <a:extLst>
              <a:ext uri="{837473B0-CC2E-450A-ABE3-18F120FF3D39}">
                <a1611:picAttrSrcUrl xmlns:a1611="http://schemas.microsoft.com/office/drawing/2016/11/main" r:id="rId3"/>
              </a:ext>
            </a:extLst>
          </a:blip>
          <a:stretch>
            <a:fillRect/>
          </a:stretch>
        </p:blipFill>
        <p:spPr>
          <a:xfrm>
            <a:off x="0" y="1201993"/>
            <a:ext cx="6480155" cy="4860116"/>
          </a:xfrm>
          <a:prstGeom prst="rect">
            <a:avLst/>
          </a:prstGeom>
        </p:spPr>
      </p:pic>
      <p:pic>
        <p:nvPicPr>
          <p:cNvPr id="7" name="Picture 6" descr="A close-up of a person's hands&#10;&#10;AI-generated content may be incorrect.">
            <a:extLst>
              <a:ext uri="{FF2B5EF4-FFF2-40B4-BE49-F238E27FC236}">
                <a16:creationId xmlns:a16="http://schemas.microsoft.com/office/drawing/2014/main" id="{39F5B02A-B946-E34B-340B-DADD89118486}"/>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6480155" y="1201990"/>
            <a:ext cx="5731510" cy="4860116"/>
          </a:xfrm>
          <a:prstGeom prst="rect">
            <a:avLst/>
          </a:prstGeom>
        </p:spPr>
      </p:pic>
    </p:spTree>
    <p:extLst>
      <p:ext uri="{BB962C8B-B14F-4D97-AF65-F5344CB8AC3E}">
        <p14:creationId xmlns:p14="http://schemas.microsoft.com/office/powerpoint/2010/main" val="2400541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51852-F403-5398-6648-106E95F3D097}"/>
              </a:ext>
            </a:extLst>
          </p:cNvPr>
          <p:cNvSpPr>
            <a:spLocks noGrp="1"/>
          </p:cNvSpPr>
          <p:nvPr>
            <p:ph type="title"/>
          </p:nvPr>
        </p:nvSpPr>
        <p:spPr>
          <a:xfrm>
            <a:off x="1341120" y="265176"/>
            <a:ext cx="9509759" cy="604979"/>
          </a:xfrm>
        </p:spPr>
        <p:txBody>
          <a:bodyPr>
            <a:normAutofit fontScale="90000"/>
          </a:bodyPr>
          <a:lstStyle/>
          <a:p>
            <a:pPr algn="ctr"/>
            <a:r>
              <a:rPr lang="en-US" b="1" dirty="0"/>
              <a:t>3. Why  Fellowship  Matters?</a:t>
            </a:r>
            <a:endParaRPr lang="en-US" dirty="0"/>
          </a:p>
        </p:txBody>
      </p:sp>
      <p:pic>
        <p:nvPicPr>
          <p:cNvPr id="4" name="Picture 3" descr="A close-up of a text&#10;&#10;AI-generated content may be incorrect.">
            <a:extLst>
              <a:ext uri="{FF2B5EF4-FFF2-40B4-BE49-F238E27FC236}">
                <a16:creationId xmlns:a16="http://schemas.microsoft.com/office/drawing/2014/main" id="{64457007-B0DE-8A58-A3A7-DD61EC131C2A}"/>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2374490" y="1028700"/>
            <a:ext cx="7256206" cy="5829300"/>
          </a:xfrm>
          <a:prstGeom prst="rect">
            <a:avLst/>
          </a:prstGeom>
        </p:spPr>
      </p:pic>
      <p:pic>
        <p:nvPicPr>
          <p:cNvPr id="6" name="Content Placeholder 5" descr="A group of people holding hands&#10;&#10;AI-generated content may be incorrect.">
            <a:extLst>
              <a:ext uri="{FF2B5EF4-FFF2-40B4-BE49-F238E27FC236}">
                <a16:creationId xmlns:a16="http://schemas.microsoft.com/office/drawing/2014/main" id="{3C71F42F-28CE-CAF8-6D56-39265EFBE9EA}"/>
              </a:ext>
            </a:extLst>
          </p:cNvPr>
          <p:cNvPicPr>
            <a:picLocks noGrp="1" noChangeAspect="1"/>
          </p:cNvPicPr>
          <p:nvPr>
            <p:ph idx="1"/>
          </p:nvPr>
        </p:nvPicPr>
        <p:blipFill>
          <a:blip r:embed="rId4">
            <a:extLst>
              <a:ext uri="{837473B0-CC2E-450A-ABE3-18F120FF3D39}">
                <a1611:picAttrSrcUrl xmlns:a1611="http://schemas.microsoft.com/office/drawing/2016/11/main" r:id="rId5"/>
              </a:ext>
            </a:extLst>
          </a:blip>
          <a:stretch>
            <a:fillRect/>
          </a:stretch>
        </p:blipFill>
        <p:spPr>
          <a:xfrm>
            <a:off x="9272797" y="1028700"/>
            <a:ext cx="2909366" cy="5818733"/>
          </a:xfrm>
          <a:prstGeom prst="rect">
            <a:avLst/>
          </a:prstGeom>
        </p:spPr>
      </p:pic>
      <p:pic>
        <p:nvPicPr>
          <p:cNvPr id="7" name="Content Placeholder 5" descr="A group of people holding hands&#10;&#10;AI-generated content may be incorrect.">
            <a:extLst>
              <a:ext uri="{FF2B5EF4-FFF2-40B4-BE49-F238E27FC236}">
                <a16:creationId xmlns:a16="http://schemas.microsoft.com/office/drawing/2014/main" id="{DEB610D9-6726-6885-70D8-C045D1A449FD}"/>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0" y="1028700"/>
            <a:ext cx="2909366" cy="5818733"/>
          </a:xfrm>
          <a:prstGeom prst="rect">
            <a:avLst/>
          </a:prstGeom>
        </p:spPr>
      </p:pic>
    </p:spTree>
    <p:extLst>
      <p:ext uri="{BB962C8B-B14F-4D97-AF65-F5344CB8AC3E}">
        <p14:creationId xmlns:p14="http://schemas.microsoft.com/office/powerpoint/2010/main" val="3013370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41120" y="265176"/>
            <a:ext cx="9509759" cy="560734"/>
          </a:xfrm>
        </p:spPr>
        <p:txBody>
          <a:bodyPr>
            <a:normAutofit fontScale="90000"/>
          </a:bodyPr>
          <a:lstStyle/>
          <a:p>
            <a:pPr algn="ctr"/>
            <a:r>
              <a:rPr lang="en-US" b="1" dirty="0"/>
              <a:t>3. Why  Fellowship  Matters?</a:t>
            </a:r>
          </a:p>
        </p:txBody>
      </p:sp>
      <p:pic>
        <p:nvPicPr>
          <p:cNvPr id="6" name="Picture 5" descr="A group of people at a table&#10;&#10;AI-generated content may be incorrect.">
            <a:extLst>
              <a:ext uri="{FF2B5EF4-FFF2-40B4-BE49-F238E27FC236}">
                <a16:creationId xmlns:a16="http://schemas.microsoft.com/office/drawing/2014/main" id="{8786C711-7AF0-D73C-FC26-A4A3C8F586E5}"/>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1" y="879594"/>
            <a:ext cx="12192001" cy="5978406"/>
          </a:xfrm>
          <a:prstGeom prst="rect">
            <a:avLst/>
          </a:prstGeom>
        </p:spPr>
      </p:pic>
    </p:spTree>
    <p:extLst>
      <p:ext uri="{BB962C8B-B14F-4D97-AF65-F5344CB8AC3E}">
        <p14:creationId xmlns:p14="http://schemas.microsoft.com/office/powerpoint/2010/main" val="361883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67BB3E-971C-B475-42D3-1ACC84E3A990}"/>
              </a:ext>
            </a:extLst>
          </p:cNvPr>
          <p:cNvSpPr>
            <a:spLocks noGrp="1"/>
          </p:cNvSpPr>
          <p:nvPr>
            <p:ph type="title"/>
          </p:nvPr>
        </p:nvSpPr>
        <p:spPr>
          <a:xfrm>
            <a:off x="1341120" y="265176"/>
            <a:ext cx="9509759" cy="634476"/>
          </a:xfrm>
        </p:spPr>
        <p:txBody>
          <a:bodyPr/>
          <a:lstStyle/>
          <a:p>
            <a:pPr algn="ctr"/>
            <a:r>
              <a:rPr lang="en-US" b="1" dirty="0"/>
              <a:t>3. Why  Fellowship  Matters?</a:t>
            </a:r>
            <a:endParaRPr lang="en-US" dirty="0"/>
          </a:p>
        </p:txBody>
      </p:sp>
      <p:sp>
        <p:nvSpPr>
          <p:cNvPr id="3" name="Content Placeholder 2">
            <a:extLst>
              <a:ext uri="{FF2B5EF4-FFF2-40B4-BE49-F238E27FC236}">
                <a16:creationId xmlns:a16="http://schemas.microsoft.com/office/drawing/2014/main" id="{4B696A2C-72FA-A363-8CF3-4B29B3193C5C}"/>
              </a:ext>
            </a:extLst>
          </p:cNvPr>
          <p:cNvSpPr>
            <a:spLocks noGrp="1"/>
          </p:cNvSpPr>
          <p:nvPr>
            <p:ph idx="1"/>
          </p:nvPr>
        </p:nvSpPr>
        <p:spPr>
          <a:xfrm>
            <a:off x="1" y="1056574"/>
            <a:ext cx="12192000" cy="5801426"/>
          </a:xfrm>
        </p:spPr>
        <p:txBody>
          <a:bodyPr>
            <a:normAutofit/>
          </a:bodyPr>
          <a:lstStyle/>
          <a:p>
            <a:r>
              <a:rPr lang="en-US" b="1" dirty="0">
                <a:highlight>
                  <a:srgbClr val="FFFF00"/>
                </a:highlight>
              </a:rPr>
              <a:t>Christian fellowship </a:t>
            </a:r>
            <a:r>
              <a:rPr lang="en-US" dirty="0"/>
              <a:t>is more than just casual friendship. It is a </a:t>
            </a:r>
            <a:r>
              <a:rPr lang="en-US" b="1" dirty="0">
                <a:highlight>
                  <a:srgbClr val="FFFF00"/>
                </a:highlight>
              </a:rPr>
              <a:t>spiritual bond in Christ</a:t>
            </a:r>
            <a:r>
              <a:rPr lang="en-US" dirty="0"/>
              <a:t>.</a:t>
            </a:r>
          </a:p>
          <a:p>
            <a:r>
              <a:rPr lang="en-US" dirty="0"/>
              <a:t>Fellowship is </a:t>
            </a:r>
            <a:r>
              <a:rPr lang="en-US" b="1" dirty="0">
                <a:solidFill>
                  <a:srgbClr val="FF0000"/>
                </a:solidFill>
              </a:rPr>
              <a:t>NOT</a:t>
            </a:r>
            <a:r>
              <a:rPr lang="en-US" dirty="0"/>
              <a:t> optional,  It is part of Christianity.</a:t>
            </a:r>
          </a:p>
          <a:p>
            <a:r>
              <a:rPr lang="en-US" dirty="0"/>
              <a:t>Fellowship provides :</a:t>
            </a:r>
          </a:p>
          <a:p>
            <a:pPr marL="45720" indent="0">
              <a:buNone/>
            </a:pPr>
            <a:r>
              <a:rPr lang="en-US" dirty="0"/>
              <a:t>    -  </a:t>
            </a:r>
            <a:r>
              <a:rPr lang="en-US" b="1" dirty="0">
                <a:highlight>
                  <a:srgbClr val="FFFF00"/>
                </a:highlight>
              </a:rPr>
              <a:t>Encouragement &amp; Accountability </a:t>
            </a:r>
            <a:r>
              <a:rPr lang="en-US" b="1" dirty="0">
                <a:solidFill>
                  <a:srgbClr val="FF0000"/>
                </a:solidFill>
              </a:rPr>
              <a:t>(Hebrews 10:24-25)</a:t>
            </a:r>
          </a:p>
          <a:p>
            <a:pPr marL="45720" indent="0">
              <a:buNone/>
            </a:pPr>
            <a:r>
              <a:rPr lang="en-US" dirty="0"/>
              <a:t> </a:t>
            </a:r>
            <a:r>
              <a:rPr lang="en-SG" dirty="0"/>
              <a:t>“And let us consider one another to provoke unto love and to good works: Not forsaking the assembling of ourselves together, as the manner of some </a:t>
            </a:r>
            <a:r>
              <a:rPr lang="en-SG" i="1" dirty="0"/>
              <a:t>is</a:t>
            </a:r>
            <a:r>
              <a:rPr lang="en-SG" dirty="0"/>
              <a:t>; but exhorting </a:t>
            </a:r>
            <a:r>
              <a:rPr lang="en-SG" i="1" dirty="0"/>
              <a:t>one another</a:t>
            </a:r>
            <a:r>
              <a:rPr lang="en-SG" dirty="0"/>
              <a:t>: and so much the more, as ye see the day approaching.” </a:t>
            </a:r>
            <a:r>
              <a:rPr lang="en-SG" b="1" dirty="0">
                <a:solidFill>
                  <a:srgbClr val="FF0000"/>
                </a:solidFill>
              </a:rPr>
              <a:t>(Hebrews 10:24-25)</a:t>
            </a:r>
          </a:p>
          <a:p>
            <a:r>
              <a:rPr lang="en-SG" b="1" dirty="0">
                <a:highlight>
                  <a:srgbClr val="FFFF00"/>
                </a:highlight>
              </a:rPr>
              <a:t>Spiritual Growth Through Community </a:t>
            </a:r>
            <a:r>
              <a:rPr lang="en-SG" b="1" dirty="0">
                <a:solidFill>
                  <a:srgbClr val="FF0000"/>
                </a:solidFill>
              </a:rPr>
              <a:t>(Ephesians 4:16)</a:t>
            </a:r>
          </a:p>
          <a:p>
            <a:pPr marL="45720" indent="0">
              <a:buNone/>
            </a:pPr>
            <a:r>
              <a:rPr lang="en-SG" dirty="0"/>
              <a:t>“From whom the whole body fitly joined together …maketh increase of the body …” </a:t>
            </a:r>
            <a:r>
              <a:rPr lang="en-SG" b="1" dirty="0">
                <a:solidFill>
                  <a:srgbClr val="FF0000"/>
                </a:solidFill>
              </a:rPr>
              <a:t>(Ephesians 4:16)</a:t>
            </a:r>
          </a:p>
          <a:p>
            <a:r>
              <a:rPr lang="en-SG" b="1" dirty="0">
                <a:highlight>
                  <a:srgbClr val="FFFF00"/>
                </a:highlight>
              </a:rPr>
              <a:t>Shared Burdens &amp; Joys</a:t>
            </a:r>
          </a:p>
          <a:p>
            <a:pPr marL="45720" indent="0">
              <a:buNone/>
            </a:pPr>
            <a:r>
              <a:rPr lang="en-SG" b="1" dirty="0">
                <a:solidFill>
                  <a:srgbClr val="FF0000"/>
                </a:solidFill>
              </a:rPr>
              <a:t>Galatians 6:2 </a:t>
            </a:r>
            <a:r>
              <a:rPr lang="en-SG" dirty="0"/>
              <a:t>“Bear ye one another’s burdens …”</a:t>
            </a:r>
          </a:p>
          <a:p>
            <a:pPr marL="45720" indent="0">
              <a:buNone/>
            </a:pPr>
            <a:r>
              <a:rPr lang="en-SG" b="1" dirty="0" err="1">
                <a:solidFill>
                  <a:srgbClr val="FF0000"/>
                </a:solidFill>
              </a:rPr>
              <a:t>Roamns</a:t>
            </a:r>
            <a:r>
              <a:rPr lang="en-SG" b="1" dirty="0">
                <a:solidFill>
                  <a:srgbClr val="FF0000"/>
                </a:solidFill>
              </a:rPr>
              <a:t> 12:15</a:t>
            </a:r>
            <a:r>
              <a:rPr lang="en-US" b="1" dirty="0">
                <a:solidFill>
                  <a:srgbClr val="FF0000"/>
                </a:solidFill>
              </a:rPr>
              <a:t> </a:t>
            </a:r>
            <a:r>
              <a:rPr lang="en-US" dirty="0"/>
              <a:t>“Rejoice with them that do rejoice, and weep with them that weep.”</a:t>
            </a:r>
            <a:endParaRPr lang="en-SG" dirty="0"/>
          </a:p>
        </p:txBody>
      </p:sp>
    </p:spTree>
    <p:extLst>
      <p:ext uri="{BB962C8B-B14F-4D97-AF65-F5344CB8AC3E}">
        <p14:creationId xmlns:p14="http://schemas.microsoft.com/office/powerpoint/2010/main" val="315139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group of food on a table&#10;&#10;AI-generated content may be incorrect.">
            <a:extLst>
              <a:ext uri="{FF2B5EF4-FFF2-40B4-BE49-F238E27FC236}">
                <a16:creationId xmlns:a16="http://schemas.microsoft.com/office/drawing/2014/main" id="{62934E84-5F3E-16E1-B79A-4C5D8BA51299}"/>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l="1749" t="7477" r="2078" b="19326"/>
          <a:stretch>
            <a:fillRect/>
          </a:stretch>
        </p:blipFill>
        <p:spPr bwMode="auto">
          <a:xfrm>
            <a:off x="3406877" y="14170"/>
            <a:ext cx="5132440" cy="3429579"/>
          </a:xfrm>
          <a:prstGeom prst="rect">
            <a:avLst/>
          </a:prstGeom>
          <a:ln>
            <a:noFill/>
          </a:ln>
          <a:extLst>
            <a:ext uri="{53640926-AAD7-44D8-BBD7-CCE9431645EC}">
              <a14:shadowObscured xmlns:a14="http://schemas.microsoft.com/office/drawing/2010/main"/>
            </a:ext>
          </a:extLst>
        </p:spPr>
      </p:pic>
      <p:pic>
        <p:nvPicPr>
          <p:cNvPr id="5" name="Picture 4" descr="A group of people putting their hands together&#10;&#10;AI-generated content may be incorrect.">
            <a:extLst>
              <a:ext uri="{FF2B5EF4-FFF2-40B4-BE49-F238E27FC236}">
                <a16:creationId xmlns:a16="http://schemas.microsoft.com/office/drawing/2014/main" id="{4F19852E-2FAE-7F3A-1DB3-F49B7B9FF7B1}"/>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3928575" y="3400081"/>
            <a:ext cx="4034381" cy="3457919"/>
          </a:xfrm>
          <a:prstGeom prst="rect">
            <a:avLst/>
          </a:prstGeom>
        </p:spPr>
      </p:pic>
      <p:pic>
        <p:nvPicPr>
          <p:cNvPr id="6" name="Picture 5" descr="A group of plants around a blue background&#10;&#10;AI-generated content may be incorrect.">
            <a:extLst>
              <a:ext uri="{FF2B5EF4-FFF2-40B4-BE49-F238E27FC236}">
                <a16:creationId xmlns:a16="http://schemas.microsoft.com/office/drawing/2014/main" id="{4BDDA232-E757-943B-E9EF-EC08C8790E06}"/>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7962956" y="3429000"/>
            <a:ext cx="4229043" cy="3421049"/>
          </a:xfrm>
          <a:prstGeom prst="rect">
            <a:avLst/>
          </a:prstGeom>
        </p:spPr>
      </p:pic>
      <p:pic>
        <p:nvPicPr>
          <p:cNvPr id="7" name="Picture 6" descr="A waffle with a white text&#10;&#10;AI-generated content may be incorrect.">
            <a:extLst>
              <a:ext uri="{FF2B5EF4-FFF2-40B4-BE49-F238E27FC236}">
                <a16:creationId xmlns:a16="http://schemas.microsoft.com/office/drawing/2014/main" id="{E1DE8AF8-0F55-1017-D595-C7B64EBE5601}"/>
              </a:ext>
            </a:extLst>
          </p:cNvPr>
          <p:cNvPicPr>
            <a:picLocks noChangeAspect="1"/>
          </p:cNvPicPr>
          <p:nvPr/>
        </p:nvPicPr>
        <p:blipFill>
          <a:blip r:embed="rId8">
            <a:extLst>
              <a:ext uri="{837473B0-CC2E-450A-ABE3-18F120FF3D39}">
                <a1611:picAttrSrcUrl xmlns:a1611="http://schemas.microsoft.com/office/drawing/2016/11/main" r:id="rId9"/>
              </a:ext>
            </a:extLst>
          </a:blip>
          <a:stretch>
            <a:fillRect/>
          </a:stretch>
        </p:blipFill>
        <p:spPr>
          <a:xfrm>
            <a:off x="0" y="22122"/>
            <a:ext cx="3928575" cy="3392129"/>
          </a:xfrm>
          <a:prstGeom prst="rect">
            <a:avLst/>
          </a:prstGeom>
        </p:spPr>
      </p:pic>
      <p:pic>
        <p:nvPicPr>
          <p:cNvPr id="8" name="Picture 7" descr="A person holding a book and a mug&#10;&#10;AI-generated content may be incorrect.">
            <a:extLst>
              <a:ext uri="{FF2B5EF4-FFF2-40B4-BE49-F238E27FC236}">
                <a16:creationId xmlns:a16="http://schemas.microsoft.com/office/drawing/2014/main" id="{021B7056-2C78-F7DB-FC4E-43E6A8525CF2}"/>
              </a:ext>
            </a:extLst>
          </p:cNvPr>
          <p:cNvPicPr>
            <a:picLocks noChangeAspect="1"/>
          </p:cNvPicPr>
          <p:nvPr/>
        </p:nvPicPr>
        <p:blipFill>
          <a:blip r:embed="rId10">
            <a:extLst>
              <a:ext uri="{837473B0-CC2E-450A-ABE3-18F120FF3D39}">
                <a1611:picAttrSrcUrl xmlns:a1611="http://schemas.microsoft.com/office/drawing/2016/11/main" r:id="rId11"/>
              </a:ext>
            </a:extLst>
          </a:blip>
          <a:stretch>
            <a:fillRect/>
          </a:stretch>
        </p:blipFill>
        <p:spPr>
          <a:xfrm>
            <a:off x="-4327" y="3208889"/>
            <a:ext cx="3932903" cy="3641160"/>
          </a:xfrm>
          <a:prstGeom prst="rect">
            <a:avLst/>
          </a:prstGeom>
        </p:spPr>
      </p:pic>
      <p:pic>
        <p:nvPicPr>
          <p:cNvPr id="9" name="Picture 8" descr="A wood with white text&#10;&#10;AI-generated content may be incorrect.">
            <a:extLst>
              <a:ext uri="{FF2B5EF4-FFF2-40B4-BE49-F238E27FC236}">
                <a16:creationId xmlns:a16="http://schemas.microsoft.com/office/drawing/2014/main" id="{8FD320D5-CCB0-99AE-256B-6C0106BB01B5}"/>
              </a:ext>
            </a:extLst>
          </p:cNvPr>
          <p:cNvPicPr>
            <a:picLocks noChangeAspect="1"/>
          </p:cNvPicPr>
          <p:nvPr/>
        </p:nvPicPr>
        <p:blipFill>
          <a:blip r:embed="rId12">
            <a:extLst>
              <a:ext uri="{837473B0-CC2E-450A-ABE3-18F120FF3D39}">
                <a1611:picAttrSrcUrl xmlns:a1611="http://schemas.microsoft.com/office/drawing/2016/11/main" r:id="rId13"/>
              </a:ext>
            </a:extLst>
          </a:blip>
          <a:stretch>
            <a:fillRect/>
          </a:stretch>
        </p:blipFill>
        <p:spPr>
          <a:xfrm>
            <a:off x="7962954" y="7375"/>
            <a:ext cx="4229046" cy="3421049"/>
          </a:xfrm>
          <a:prstGeom prst="rect">
            <a:avLst/>
          </a:prstGeom>
        </p:spPr>
      </p:pic>
    </p:spTree>
    <p:extLst>
      <p:ext uri="{BB962C8B-B14F-4D97-AF65-F5344CB8AC3E}">
        <p14:creationId xmlns:p14="http://schemas.microsoft.com/office/powerpoint/2010/main" val="508924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oup of people looking at a book&#10;&#10;AI-generated content may be incorrect.">
            <a:extLst>
              <a:ext uri="{FF2B5EF4-FFF2-40B4-BE49-F238E27FC236}">
                <a16:creationId xmlns:a16="http://schemas.microsoft.com/office/drawing/2014/main" id="{0197402B-A983-941F-F212-02507F8F52D8}"/>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5731510" y="0"/>
            <a:ext cx="6460490" cy="3428999"/>
          </a:xfrm>
          <a:prstGeom prst="rect">
            <a:avLst/>
          </a:prstGeom>
        </p:spPr>
      </p:pic>
      <p:pic>
        <p:nvPicPr>
          <p:cNvPr id="5" name="Picture 4" descr="A group of people praying together&#10;&#10;AI-generated content may be incorrect.">
            <a:extLst>
              <a:ext uri="{FF2B5EF4-FFF2-40B4-BE49-F238E27FC236}">
                <a16:creationId xmlns:a16="http://schemas.microsoft.com/office/drawing/2014/main" id="{FB94ACF7-043D-9DA8-F233-A33EFA1F558A}"/>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0" y="1"/>
            <a:ext cx="6096000" cy="3428999"/>
          </a:xfrm>
          <a:prstGeom prst="rect">
            <a:avLst/>
          </a:prstGeom>
        </p:spPr>
      </p:pic>
      <p:pic>
        <p:nvPicPr>
          <p:cNvPr id="6" name="Picture 5" descr="A group of people standing together&#10;&#10;AI-generated content may be incorrect.">
            <a:extLst>
              <a:ext uri="{FF2B5EF4-FFF2-40B4-BE49-F238E27FC236}">
                <a16:creationId xmlns:a16="http://schemas.microsoft.com/office/drawing/2014/main" id="{55CA17BF-C6EE-813B-72DA-E2BE0569EBA3}"/>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1" y="3429000"/>
            <a:ext cx="6095999" cy="3429000"/>
          </a:xfrm>
          <a:prstGeom prst="rect">
            <a:avLst/>
          </a:prstGeom>
        </p:spPr>
      </p:pic>
      <p:pic>
        <p:nvPicPr>
          <p:cNvPr id="7" name="Picture 6" descr="A group of people on a mountain&#10;&#10;AI-generated content may be incorrect.">
            <a:extLst>
              <a:ext uri="{FF2B5EF4-FFF2-40B4-BE49-F238E27FC236}">
                <a16:creationId xmlns:a16="http://schemas.microsoft.com/office/drawing/2014/main" id="{E73F0A66-93AD-B3DA-16D6-C59FA965550A}"/>
              </a:ext>
            </a:extLst>
          </p:cNvPr>
          <p:cNvPicPr>
            <a:picLocks noChangeAspect="1"/>
          </p:cNvPicPr>
          <p:nvPr/>
        </p:nvPicPr>
        <p:blipFill rotWithShape="1">
          <a:blip r:embed="rId8">
            <a:extLst>
              <a:ext uri="{837473B0-CC2E-450A-ABE3-18F120FF3D39}">
                <a1611:picAttrSrcUrl xmlns:a1611="http://schemas.microsoft.com/office/drawing/2016/11/main" r:id="rId9"/>
              </a:ext>
            </a:extLst>
          </a:blip>
          <a:srcRect b="10636"/>
          <a:stretch>
            <a:fillRect/>
          </a:stretch>
        </p:blipFill>
        <p:spPr bwMode="auto">
          <a:xfrm>
            <a:off x="6095998" y="3443746"/>
            <a:ext cx="6096002" cy="341425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127379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Add a Slide Title - 2</a:t>
            </a:r>
          </a:p>
        </p:txBody>
      </p:sp>
      <p:sp>
        <p:nvSpPr>
          <p:cNvPr id="7" name="Text Placeholder 6"/>
          <p:cNvSpPr>
            <a:spLocks noGrp="1"/>
          </p:cNvSpPr>
          <p:nvPr>
            <p:ph type="body" idx="1"/>
          </p:nvPr>
        </p:nvSpPr>
        <p:spPr/>
        <p:txBody>
          <a:bodyPr/>
          <a:lstStyle/>
          <a:p>
            <a:endParaRPr lang="en-US"/>
          </a:p>
        </p:txBody>
      </p:sp>
      <p:sp>
        <p:nvSpPr>
          <p:cNvPr id="8" name="Content Placeholder 7"/>
          <p:cNvSpPr>
            <a:spLocks noGrp="1"/>
          </p:cNvSpPr>
          <p:nvPr>
            <p:ph sz="half" idx="2"/>
          </p:nvPr>
        </p:nvSpPr>
        <p:spPr/>
        <p:txBody>
          <a:bodyPr/>
          <a:lstStyle/>
          <a:p>
            <a:endParaRPr lang="en-US"/>
          </a:p>
        </p:txBody>
      </p:sp>
      <p:sp>
        <p:nvSpPr>
          <p:cNvPr id="9" name="Text Placeholder 8"/>
          <p:cNvSpPr>
            <a:spLocks noGrp="1"/>
          </p:cNvSpPr>
          <p:nvPr>
            <p:ph type="body" sz="quarter" idx="3"/>
          </p:nvPr>
        </p:nvSpPr>
        <p:spPr/>
        <p:txBody>
          <a:bodyPr/>
          <a:lstStyle/>
          <a:p>
            <a:endParaRPr lang="en-US"/>
          </a:p>
        </p:txBody>
      </p:sp>
      <p:sp>
        <p:nvSpPr>
          <p:cNvPr id="10" name="Content Placeholder 9"/>
          <p:cNvSpPr>
            <a:spLocks noGrp="1"/>
          </p:cNvSpPr>
          <p:nvPr>
            <p:ph sz="quarter" idx="4"/>
          </p:nvPr>
        </p:nvSpPr>
        <p:spPr/>
        <p:txBody>
          <a:bodyPr/>
          <a:lstStyle/>
          <a:p>
            <a:endParaRPr lang="en-US"/>
          </a:p>
        </p:txBody>
      </p:sp>
      <p:pic>
        <p:nvPicPr>
          <p:cNvPr id="2" name="Picture 1" descr="A red and white text&#10;&#10;AI-generated content may be incorrect.">
            <a:extLst>
              <a:ext uri="{FF2B5EF4-FFF2-40B4-BE49-F238E27FC236}">
                <a16:creationId xmlns:a16="http://schemas.microsoft.com/office/drawing/2014/main" id="{19573038-E515-DC73-8C1C-B090A95C7C8E}"/>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1" y="0"/>
            <a:ext cx="12192001" cy="6858000"/>
          </a:xfrm>
          <a:prstGeom prst="rect">
            <a:avLst/>
          </a:prstGeom>
        </p:spPr>
      </p:pic>
    </p:spTree>
    <p:extLst>
      <p:ext uri="{BB962C8B-B14F-4D97-AF65-F5344CB8AC3E}">
        <p14:creationId xmlns:p14="http://schemas.microsoft.com/office/powerpoint/2010/main" val="212726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B6EEEC-0922-66F4-79F5-5D63ECC79258}"/>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D94E66F1-7B82-7C3C-B68B-31D1F671CF1A}"/>
              </a:ext>
            </a:extLst>
          </p:cNvPr>
          <p:cNvSpPr>
            <a:spLocks noGrp="1"/>
          </p:cNvSpPr>
          <p:nvPr>
            <p:ph type="body" idx="1"/>
          </p:nvPr>
        </p:nvSpPr>
        <p:spPr/>
        <p:txBody>
          <a:bodyPr/>
          <a:lstStyle/>
          <a:p>
            <a:endParaRPr lang="en-US"/>
          </a:p>
        </p:txBody>
      </p:sp>
      <p:sp>
        <p:nvSpPr>
          <p:cNvPr id="4" name="Content Placeholder 3">
            <a:extLst>
              <a:ext uri="{FF2B5EF4-FFF2-40B4-BE49-F238E27FC236}">
                <a16:creationId xmlns:a16="http://schemas.microsoft.com/office/drawing/2014/main" id="{E790CC86-69AA-977D-87F4-0DDB617BE9B8}"/>
              </a:ext>
            </a:extLst>
          </p:cNvPr>
          <p:cNvSpPr>
            <a:spLocks noGrp="1"/>
          </p:cNvSpPr>
          <p:nvPr>
            <p:ph sz="half" idx="2"/>
          </p:nvPr>
        </p:nvSpPr>
        <p:spPr/>
        <p:txBody>
          <a:bodyPr/>
          <a:lstStyle/>
          <a:p>
            <a:endParaRPr lang="en-US"/>
          </a:p>
        </p:txBody>
      </p:sp>
      <p:sp>
        <p:nvSpPr>
          <p:cNvPr id="5" name="Text Placeholder 4">
            <a:extLst>
              <a:ext uri="{FF2B5EF4-FFF2-40B4-BE49-F238E27FC236}">
                <a16:creationId xmlns:a16="http://schemas.microsoft.com/office/drawing/2014/main" id="{741B8289-0A7A-58E7-8AD1-168D8C4B6AE3}"/>
              </a:ext>
            </a:extLst>
          </p:cNvPr>
          <p:cNvSpPr>
            <a:spLocks noGrp="1"/>
          </p:cNvSpPr>
          <p:nvPr>
            <p:ph type="body" sz="quarter" idx="3"/>
          </p:nvPr>
        </p:nvSpPr>
        <p:spPr/>
        <p:txBody>
          <a:bodyPr/>
          <a:lstStyle/>
          <a:p>
            <a:endParaRPr lang="en-US"/>
          </a:p>
        </p:txBody>
      </p:sp>
      <p:sp>
        <p:nvSpPr>
          <p:cNvPr id="6" name="Content Placeholder 5">
            <a:extLst>
              <a:ext uri="{FF2B5EF4-FFF2-40B4-BE49-F238E27FC236}">
                <a16:creationId xmlns:a16="http://schemas.microsoft.com/office/drawing/2014/main" id="{80BF48E2-6096-2AE7-9C93-9F37202968E0}"/>
              </a:ext>
            </a:extLst>
          </p:cNvPr>
          <p:cNvSpPr>
            <a:spLocks noGrp="1"/>
          </p:cNvSpPr>
          <p:nvPr>
            <p:ph sz="quarter" idx="4"/>
          </p:nvPr>
        </p:nvSpPr>
        <p:spPr/>
        <p:txBody>
          <a:bodyPr/>
          <a:lstStyle/>
          <a:p>
            <a:endParaRPr lang="en-US"/>
          </a:p>
        </p:txBody>
      </p:sp>
      <p:pic>
        <p:nvPicPr>
          <p:cNvPr id="7" name="Picture 6" descr="A green plant growing from dirt&#10;&#10;AI-generated content may be incorrect.">
            <a:extLst>
              <a:ext uri="{FF2B5EF4-FFF2-40B4-BE49-F238E27FC236}">
                <a16:creationId xmlns:a16="http://schemas.microsoft.com/office/drawing/2014/main" id="{AE636EBC-F295-55EC-099A-DF396F11B707}"/>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1" y="-1"/>
            <a:ext cx="12181975" cy="6858001"/>
          </a:xfrm>
          <a:prstGeom prst="rect">
            <a:avLst/>
          </a:prstGeom>
        </p:spPr>
      </p:pic>
    </p:spTree>
    <p:extLst>
      <p:ext uri="{BB962C8B-B14F-4D97-AF65-F5344CB8AC3E}">
        <p14:creationId xmlns:p14="http://schemas.microsoft.com/office/powerpoint/2010/main" val="881959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 a Slide Title - 3</a:t>
            </a:r>
          </a:p>
        </p:txBody>
      </p:sp>
      <p:pic>
        <p:nvPicPr>
          <p:cNvPr id="3" name="Picture 2" descr="A group of hands holding each other&#10;&#10;AI-generated content may be incorrect.">
            <a:extLst>
              <a:ext uri="{FF2B5EF4-FFF2-40B4-BE49-F238E27FC236}">
                <a16:creationId xmlns:a16="http://schemas.microsoft.com/office/drawing/2014/main" id="{EBA32C67-8E92-31DE-A391-DEF95855DE7A}"/>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689357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group of hands folded over a bible&#10;&#10;AI-generated content may be incorrect.">
            <a:extLst>
              <a:ext uri="{FF2B5EF4-FFF2-40B4-BE49-F238E27FC236}">
                <a16:creationId xmlns:a16="http://schemas.microsoft.com/office/drawing/2014/main" id="{959C9462-FF3C-9B64-E362-5C1A3045CEC7}"/>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0" y="0"/>
            <a:ext cx="12201914" cy="6858000"/>
          </a:xfrm>
          <a:prstGeom prst="rect">
            <a:avLst/>
          </a:prstGeom>
        </p:spPr>
      </p:pic>
    </p:spTree>
    <p:extLst>
      <p:ext uri="{BB962C8B-B14F-4D97-AF65-F5344CB8AC3E}">
        <p14:creationId xmlns:p14="http://schemas.microsoft.com/office/powerpoint/2010/main" val="428241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in a robe holding a stick&#10;&#10;AI-generated content may be incorrect.">
            <a:extLst>
              <a:ext uri="{FF2B5EF4-FFF2-40B4-BE49-F238E27FC236}">
                <a16:creationId xmlns:a16="http://schemas.microsoft.com/office/drawing/2014/main" id="{3E02DB82-2BED-8D71-F9AB-A05EEE7E1314}"/>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l="14207" r="16078"/>
          <a:stretch>
            <a:fillRect/>
          </a:stretch>
        </p:blipFill>
        <p:spPr bwMode="auto">
          <a:xfrm>
            <a:off x="6068673" y="0"/>
            <a:ext cx="6123327" cy="3428999"/>
          </a:xfrm>
          <a:prstGeom prst="rect">
            <a:avLst/>
          </a:prstGeom>
          <a:ln>
            <a:noFill/>
          </a:ln>
          <a:extLst>
            <a:ext uri="{53640926-AAD7-44D8-BBD7-CCE9431645EC}">
              <a14:shadowObscured xmlns:a14="http://schemas.microsoft.com/office/drawing/2010/main"/>
            </a:ext>
          </a:extLst>
        </p:spPr>
      </p:pic>
      <p:pic>
        <p:nvPicPr>
          <p:cNvPr id="4" name="Picture 3" descr="A black and white text on a black background&#10;&#10;AI-generated content may be incorrect.">
            <a:extLst>
              <a:ext uri="{FF2B5EF4-FFF2-40B4-BE49-F238E27FC236}">
                <a16:creationId xmlns:a16="http://schemas.microsoft.com/office/drawing/2014/main" id="{7C2DF09C-0277-C063-E485-04739E485B38}"/>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0" y="0"/>
            <a:ext cx="6068670" cy="3428999"/>
          </a:xfrm>
          <a:prstGeom prst="rect">
            <a:avLst/>
          </a:prstGeom>
        </p:spPr>
      </p:pic>
      <p:pic>
        <p:nvPicPr>
          <p:cNvPr id="7" name="Picture 6" descr="A group of paper people holding hands&#10;&#10;AI-generated content may be incorrect.">
            <a:extLst>
              <a:ext uri="{FF2B5EF4-FFF2-40B4-BE49-F238E27FC236}">
                <a16:creationId xmlns:a16="http://schemas.microsoft.com/office/drawing/2014/main" id="{2C74878D-792B-45B5-D65D-698EC7DE0D5B}"/>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6068672" y="3428998"/>
            <a:ext cx="6096147" cy="3428999"/>
          </a:xfrm>
          <a:prstGeom prst="rect">
            <a:avLst/>
          </a:prstGeom>
        </p:spPr>
      </p:pic>
      <p:pic>
        <p:nvPicPr>
          <p:cNvPr id="8" name="Picture 7" descr="A person with his hands together&#10;&#10;AI-generated content may be incorrect.">
            <a:extLst>
              <a:ext uri="{FF2B5EF4-FFF2-40B4-BE49-F238E27FC236}">
                <a16:creationId xmlns:a16="http://schemas.microsoft.com/office/drawing/2014/main" id="{5505315F-861A-A538-3D9F-F5693725630A}"/>
              </a:ext>
            </a:extLst>
          </p:cNvPr>
          <p:cNvPicPr>
            <a:picLocks noChangeAspect="1"/>
          </p:cNvPicPr>
          <p:nvPr/>
        </p:nvPicPr>
        <p:blipFill rotWithShape="1">
          <a:blip r:embed="rId8">
            <a:extLst>
              <a:ext uri="{837473B0-CC2E-450A-ABE3-18F120FF3D39}">
                <a1611:picAttrSrcUrl xmlns:a1611="http://schemas.microsoft.com/office/drawing/2016/11/main" r:id="rId9"/>
              </a:ext>
            </a:extLst>
          </a:blip>
          <a:srcRect t="1943"/>
          <a:stretch>
            <a:fillRect/>
          </a:stretch>
        </p:blipFill>
        <p:spPr bwMode="auto">
          <a:xfrm>
            <a:off x="-1" y="3428998"/>
            <a:ext cx="6068671" cy="342899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8162742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landscape with a bridge and trees&#10;&#10;AI-generated content may be incorrect.">
            <a:extLst>
              <a:ext uri="{FF2B5EF4-FFF2-40B4-BE49-F238E27FC236}">
                <a16:creationId xmlns:a16="http://schemas.microsoft.com/office/drawing/2014/main" id="{D59591DF-4915-EB61-3B20-BBACB8E24889}"/>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t="22513" b="28754"/>
          <a:stretch>
            <a:fillRect/>
          </a:stretch>
        </p:blipFill>
        <p:spPr bwMode="auto">
          <a:xfrm>
            <a:off x="0" y="0"/>
            <a:ext cx="12196678" cy="68580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037904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 a Slide Title - 4</a:t>
            </a:r>
          </a:p>
        </p:txBody>
      </p:sp>
      <p:sp>
        <p:nvSpPr>
          <p:cNvPr id="5" name="Content Placeholder 4"/>
          <p:cNvSpPr>
            <a:spLocks noGrp="1"/>
          </p:cNvSpPr>
          <p:nvPr>
            <p:ph idx="1"/>
          </p:nvPr>
        </p:nvSpPr>
        <p:spPr/>
        <p:txBody>
          <a:bodyPr/>
          <a:lstStyle/>
          <a:p>
            <a:endParaRPr lang="en-US"/>
          </a:p>
        </p:txBody>
      </p:sp>
      <p:sp>
        <p:nvSpPr>
          <p:cNvPr id="6" name="Text Placeholder 5"/>
          <p:cNvSpPr>
            <a:spLocks noGrp="1"/>
          </p:cNvSpPr>
          <p:nvPr>
            <p:ph type="body" sz="half" idx="2"/>
          </p:nvPr>
        </p:nvSpPr>
        <p:spPr/>
        <p:txBody>
          <a:bodyPr/>
          <a:lstStyle/>
          <a:p>
            <a:endParaRPr lang="en-US"/>
          </a:p>
        </p:txBody>
      </p:sp>
      <p:pic>
        <p:nvPicPr>
          <p:cNvPr id="3" name="Picture 2" descr="A person writing on a paper&#10;&#10;AI-generated content may be incorrect.">
            <a:extLst>
              <a:ext uri="{FF2B5EF4-FFF2-40B4-BE49-F238E27FC236}">
                <a16:creationId xmlns:a16="http://schemas.microsoft.com/office/drawing/2014/main" id="{12A9D0E8-A525-0809-057D-82323904374A}"/>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0" y="0"/>
            <a:ext cx="12192300" cy="6858000"/>
          </a:xfrm>
          <a:prstGeom prst="rect">
            <a:avLst/>
          </a:prstGeom>
        </p:spPr>
      </p:pic>
    </p:spTree>
    <p:extLst>
      <p:ext uri="{BB962C8B-B14F-4D97-AF65-F5344CB8AC3E}">
        <p14:creationId xmlns:p14="http://schemas.microsoft.com/office/powerpoint/2010/main" val="161801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ack and white illustration of people hugging&#10;&#10;AI-generated content may be incorrect.">
            <a:extLst>
              <a:ext uri="{FF2B5EF4-FFF2-40B4-BE49-F238E27FC236}">
                <a16:creationId xmlns:a16="http://schemas.microsoft.com/office/drawing/2014/main" id="{7860F63D-887C-AA0F-57FD-25A3B326B3DA}"/>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b="8669"/>
          <a:stretch>
            <a:fillRect/>
          </a:stretch>
        </p:blipFill>
        <p:spPr bwMode="auto">
          <a:xfrm>
            <a:off x="0" y="0"/>
            <a:ext cx="12191999" cy="6858000"/>
          </a:xfrm>
          <a:prstGeom prst="rect">
            <a:avLst/>
          </a:prstGeom>
          <a:ln>
            <a:noFill/>
          </a:ln>
          <a:extLst>
            <a:ext uri="{53640926-AAD7-44D8-BBD7-CCE9431645EC}">
              <a14:shadowObscured xmlns:a14="http://schemas.microsoft.com/office/drawing/2010/main"/>
            </a:ext>
          </a:extLst>
        </p:spPr>
      </p:pic>
      <p:pic>
        <p:nvPicPr>
          <p:cNvPr id="6" name="Picture 5" descr="A yellow background with black text&#10;&#10;AI-generated content may be incorrect.">
            <a:extLst>
              <a:ext uri="{FF2B5EF4-FFF2-40B4-BE49-F238E27FC236}">
                <a16:creationId xmlns:a16="http://schemas.microsoft.com/office/drawing/2014/main" id="{EBB34779-4A82-A8CC-A22C-BD4F71E76E7C}"/>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3805083" y="2338106"/>
            <a:ext cx="3392129" cy="1983171"/>
          </a:xfrm>
          <a:prstGeom prst="rect">
            <a:avLst/>
          </a:prstGeom>
        </p:spPr>
      </p:pic>
    </p:spTree>
    <p:extLst>
      <p:ext uri="{BB962C8B-B14F-4D97-AF65-F5344CB8AC3E}">
        <p14:creationId xmlns:p14="http://schemas.microsoft.com/office/powerpoint/2010/main" val="3516588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group of people on a beach&#10;&#10;AI-generated content may be incorrect.">
            <a:extLst>
              <a:ext uri="{FF2B5EF4-FFF2-40B4-BE49-F238E27FC236}">
                <a16:creationId xmlns:a16="http://schemas.microsoft.com/office/drawing/2014/main" id="{671A4E9B-6358-6212-8C5A-5913479D30F0}"/>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0" y="0"/>
            <a:ext cx="6504042" cy="6858000"/>
          </a:xfrm>
          <a:prstGeom prst="rect">
            <a:avLst/>
          </a:prstGeom>
        </p:spPr>
      </p:pic>
      <p:pic>
        <p:nvPicPr>
          <p:cNvPr id="3" name="Picture 2" descr="Several hands holding pieces of puzzle&#10;&#10;AI-generated content may be incorrect.">
            <a:extLst>
              <a:ext uri="{FF2B5EF4-FFF2-40B4-BE49-F238E27FC236}">
                <a16:creationId xmlns:a16="http://schemas.microsoft.com/office/drawing/2014/main" id="{2CA5F097-76CE-BB2D-F5A3-915B90305F1E}"/>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6504042" y="0"/>
            <a:ext cx="5687958" cy="3806190"/>
          </a:xfrm>
          <a:prstGeom prst="rect">
            <a:avLst/>
          </a:prstGeom>
        </p:spPr>
      </p:pic>
      <p:pic>
        <p:nvPicPr>
          <p:cNvPr id="4" name="Picture 3" descr="Several hands holding blocks with letters&#10;&#10;AI-generated content may be incorrect.">
            <a:extLst>
              <a:ext uri="{FF2B5EF4-FFF2-40B4-BE49-F238E27FC236}">
                <a16:creationId xmlns:a16="http://schemas.microsoft.com/office/drawing/2014/main" id="{EB880E1D-C332-6720-9734-ED4645087A56}"/>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6460490" y="3806190"/>
            <a:ext cx="5731510" cy="3051810"/>
          </a:xfrm>
          <a:prstGeom prst="rect">
            <a:avLst/>
          </a:prstGeom>
        </p:spPr>
      </p:pic>
    </p:spTree>
    <p:extLst>
      <p:ext uri="{BB962C8B-B14F-4D97-AF65-F5344CB8AC3E}">
        <p14:creationId xmlns:p14="http://schemas.microsoft.com/office/powerpoint/2010/main" val="729666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erson with their hands up in the air&#10;&#10;AI-generated content may be incorrect.">
            <a:extLst>
              <a:ext uri="{FF2B5EF4-FFF2-40B4-BE49-F238E27FC236}">
                <a16:creationId xmlns:a16="http://schemas.microsoft.com/office/drawing/2014/main" id="{82E0C970-A765-ABEE-F0F9-BD5F3D0773A2}"/>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t="9123" b="19370"/>
          <a:stretch>
            <a:fillRect/>
          </a:stretch>
        </p:blipFill>
        <p:spPr bwMode="auto">
          <a:xfrm>
            <a:off x="0" y="-1"/>
            <a:ext cx="12192000" cy="687626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589443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ross with a sunset behind it&#10;&#10;AI-generated content may be incorrect.">
            <a:extLst>
              <a:ext uri="{FF2B5EF4-FFF2-40B4-BE49-F238E27FC236}">
                <a16:creationId xmlns:a16="http://schemas.microsoft.com/office/drawing/2014/main" id="{33EA8F69-8673-F737-3311-C9FBA0658F84}"/>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1" y="0"/>
            <a:ext cx="12192300" cy="6858000"/>
          </a:xfrm>
          <a:prstGeom prst="rect">
            <a:avLst/>
          </a:prstGeom>
        </p:spPr>
      </p:pic>
    </p:spTree>
    <p:extLst>
      <p:ext uri="{BB962C8B-B14F-4D97-AF65-F5344CB8AC3E}">
        <p14:creationId xmlns:p14="http://schemas.microsoft.com/office/powerpoint/2010/main" val="2905847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ook cover with text&#10;&#10;AI-generated content may be incorrect.">
            <a:extLst>
              <a:ext uri="{FF2B5EF4-FFF2-40B4-BE49-F238E27FC236}">
                <a16:creationId xmlns:a16="http://schemas.microsoft.com/office/drawing/2014/main" id="{FE8277F4-0A33-4BC0-C3CA-F84386488774}"/>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t="16318"/>
          <a:stretch>
            <a:fillRect/>
          </a:stretch>
        </p:blipFill>
        <p:spPr bwMode="auto">
          <a:xfrm>
            <a:off x="0" y="-1"/>
            <a:ext cx="12190036" cy="685800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607497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FC8E135-E876-CBD9-379A-79DC89E14207}"/>
              </a:ext>
            </a:extLst>
          </p:cNvPr>
          <p:cNvSpPr>
            <a:spLocks noGrp="1"/>
          </p:cNvSpPr>
          <p:nvPr>
            <p:ph type="title"/>
          </p:nvPr>
        </p:nvSpPr>
        <p:spPr>
          <a:xfrm>
            <a:off x="412954" y="663383"/>
            <a:ext cx="11208774" cy="634476"/>
          </a:xfrm>
        </p:spPr>
        <p:txBody>
          <a:bodyPr>
            <a:noAutofit/>
          </a:bodyPr>
          <a:lstStyle/>
          <a:p>
            <a:pPr algn="ctr"/>
            <a:r>
              <a:rPr lang="en-US" sz="4000" b="1" dirty="0"/>
              <a:t>4. The  Church  As  The  Body  Of  Christ    </a:t>
            </a:r>
          </a:p>
        </p:txBody>
      </p:sp>
      <p:pic>
        <p:nvPicPr>
          <p:cNvPr id="14" name="Content Placeholder 13">
            <a:extLst>
              <a:ext uri="{FF2B5EF4-FFF2-40B4-BE49-F238E27FC236}">
                <a16:creationId xmlns:a16="http://schemas.microsoft.com/office/drawing/2014/main" id="{BF8A1B7A-0EBB-9DB3-C8B8-3395ACCFE8C0}"/>
              </a:ext>
            </a:extLst>
          </p:cNvPr>
          <p:cNvPicPr>
            <a:picLocks noGrp="1" noChangeAspect="1"/>
          </p:cNvPicPr>
          <p:nvPr>
            <p:ph idx="1"/>
          </p:nvPr>
        </p:nvPicPr>
        <p:blipFill>
          <a:blip r:embed="rId2">
            <a:extLst>
              <a:ext uri="{837473B0-CC2E-450A-ABE3-18F120FF3D39}">
                <a1611:picAttrSrcUrl xmlns:a1611="http://schemas.microsoft.com/office/drawing/2016/11/main" r:id="rId3"/>
              </a:ext>
            </a:extLst>
          </a:blip>
          <a:stretch>
            <a:fillRect/>
          </a:stretch>
        </p:blipFill>
        <p:spPr>
          <a:xfrm>
            <a:off x="290053" y="1773954"/>
            <a:ext cx="5727288" cy="3310091"/>
          </a:xfrm>
        </p:spPr>
      </p:pic>
      <p:pic>
        <p:nvPicPr>
          <p:cNvPr id="16" name="Picture 15">
            <a:extLst>
              <a:ext uri="{FF2B5EF4-FFF2-40B4-BE49-F238E27FC236}">
                <a16:creationId xmlns:a16="http://schemas.microsoft.com/office/drawing/2014/main" id="{7BA01943-F12A-3076-EE74-07DC1C09E542}"/>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6017341" y="1773954"/>
            <a:ext cx="5727286" cy="3310091"/>
          </a:xfrm>
          <a:prstGeom prst="rect">
            <a:avLst/>
          </a:prstGeom>
        </p:spPr>
      </p:pic>
    </p:spTree>
    <p:extLst>
      <p:ext uri="{BB962C8B-B14F-4D97-AF65-F5344CB8AC3E}">
        <p14:creationId xmlns:p14="http://schemas.microsoft.com/office/powerpoint/2010/main" val="2742437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CFBFC-60F4-EC60-4A74-5EC80F5D7152}"/>
              </a:ext>
            </a:extLst>
          </p:cNvPr>
          <p:cNvSpPr>
            <a:spLocks noGrp="1"/>
          </p:cNvSpPr>
          <p:nvPr>
            <p:ph type="title"/>
          </p:nvPr>
        </p:nvSpPr>
        <p:spPr>
          <a:xfrm>
            <a:off x="765934" y="265176"/>
            <a:ext cx="10605074" cy="722966"/>
          </a:xfrm>
        </p:spPr>
        <p:txBody>
          <a:bodyPr>
            <a:noAutofit/>
          </a:bodyPr>
          <a:lstStyle/>
          <a:p>
            <a:r>
              <a:rPr lang="en-US" sz="4000" b="1" dirty="0"/>
              <a:t>4. The  Church  As  The  Body  Of  Christ </a:t>
            </a:r>
            <a:endParaRPr lang="en-US" sz="4000" dirty="0"/>
          </a:p>
        </p:txBody>
      </p:sp>
      <p:pic>
        <p:nvPicPr>
          <p:cNvPr id="6" name="Content Placeholder 5">
            <a:extLst>
              <a:ext uri="{FF2B5EF4-FFF2-40B4-BE49-F238E27FC236}">
                <a16:creationId xmlns:a16="http://schemas.microsoft.com/office/drawing/2014/main" id="{53E5CF1E-D5ED-B504-25DD-DB70B9305229}"/>
              </a:ext>
            </a:extLst>
          </p:cNvPr>
          <p:cNvPicPr>
            <a:picLocks noGrp="1" noChangeAspect="1"/>
          </p:cNvPicPr>
          <p:nvPr>
            <p:ph idx="1"/>
          </p:nvPr>
        </p:nvPicPr>
        <p:blipFill>
          <a:blip r:embed="rId2">
            <a:extLst>
              <a:ext uri="{837473B0-CC2E-450A-ABE3-18F120FF3D39}">
                <a1611:picAttrSrcUrl xmlns:a1611="http://schemas.microsoft.com/office/drawing/2016/11/main" r:id="rId3"/>
              </a:ext>
            </a:extLst>
          </a:blip>
          <a:stretch>
            <a:fillRect/>
          </a:stretch>
        </p:blipFill>
        <p:spPr>
          <a:xfrm>
            <a:off x="-1" y="1467464"/>
            <a:ext cx="5884606" cy="3923071"/>
          </a:xfrm>
        </p:spPr>
      </p:pic>
      <p:pic>
        <p:nvPicPr>
          <p:cNvPr id="4" name="Content Placeholder 4">
            <a:extLst>
              <a:ext uri="{FF2B5EF4-FFF2-40B4-BE49-F238E27FC236}">
                <a16:creationId xmlns:a16="http://schemas.microsoft.com/office/drawing/2014/main" id="{A045944F-FD12-6FA0-7048-E0392D45DBBC}"/>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5884606" y="1467464"/>
            <a:ext cx="6307394" cy="3923071"/>
          </a:xfrm>
          <a:prstGeom prst="rect">
            <a:avLst/>
          </a:prstGeom>
        </p:spPr>
      </p:pic>
    </p:spTree>
    <p:extLst>
      <p:ext uri="{BB962C8B-B14F-4D97-AF65-F5344CB8AC3E}">
        <p14:creationId xmlns:p14="http://schemas.microsoft.com/office/powerpoint/2010/main" val="3056629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DE99A-2B3D-8D2E-A14A-608998A7B7F9}"/>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90876C08-FA8B-94C0-7C53-0183C26744EB}"/>
              </a:ext>
            </a:extLst>
          </p:cNvPr>
          <p:cNvPicPr>
            <a:picLocks noGrp="1" noChangeAspect="1"/>
          </p:cNvPicPr>
          <p:nvPr>
            <p:ph idx="1"/>
          </p:nvPr>
        </p:nvPicPr>
        <p:blipFill>
          <a:blip r:embed="rId2">
            <a:extLst>
              <a:ext uri="{837473B0-CC2E-450A-ABE3-18F120FF3D39}">
                <a1611:picAttrSrcUrl xmlns:a1611="http://schemas.microsoft.com/office/drawing/2016/11/main" r:id="rId3"/>
              </a:ext>
            </a:extLst>
          </a:blip>
          <a:stretch>
            <a:fillRect/>
          </a:stretch>
        </p:blipFill>
        <p:spPr>
          <a:xfrm>
            <a:off x="-1" y="0"/>
            <a:ext cx="12163909" cy="6858000"/>
          </a:xfrm>
        </p:spPr>
      </p:pic>
      <p:sp>
        <p:nvSpPr>
          <p:cNvPr id="6" name="Rectangle 5">
            <a:extLst>
              <a:ext uri="{FF2B5EF4-FFF2-40B4-BE49-F238E27FC236}">
                <a16:creationId xmlns:a16="http://schemas.microsoft.com/office/drawing/2014/main" id="{608D2968-2BD1-D076-533F-D8CCE2AEE2F3}"/>
              </a:ext>
            </a:extLst>
          </p:cNvPr>
          <p:cNvSpPr/>
          <p:nvPr/>
        </p:nvSpPr>
        <p:spPr>
          <a:xfrm>
            <a:off x="9055513" y="5678424"/>
            <a:ext cx="2713703" cy="1179576"/>
          </a:xfrm>
          <a:prstGeom prst="rect">
            <a:avLst/>
          </a:prstGeom>
          <a:solidFill>
            <a:schemeClr val="accent3">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91681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932BA78-4407-904C-91CC-752035F23D07}"/>
              </a:ext>
            </a:extLst>
          </p:cNvPr>
          <p:cNvSpPr>
            <a:spLocks noGrp="1"/>
          </p:cNvSpPr>
          <p:nvPr>
            <p:ph type="title"/>
          </p:nvPr>
        </p:nvSpPr>
        <p:spPr>
          <a:xfrm>
            <a:off x="671646" y="484632"/>
            <a:ext cx="10714113" cy="654851"/>
          </a:xfrm>
        </p:spPr>
        <p:txBody>
          <a:bodyPr>
            <a:noAutofit/>
          </a:bodyPr>
          <a:lstStyle/>
          <a:p>
            <a:pPr algn="ctr"/>
            <a:r>
              <a:rPr lang="en-US" sz="4000" b="1" dirty="0"/>
              <a:t>4. The  Church  As  The  Body  Of  Christ </a:t>
            </a:r>
          </a:p>
        </p:txBody>
      </p:sp>
      <p:pic>
        <p:nvPicPr>
          <p:cNvPr id="11" name="Content Placeholder 10">
            <a:extLst>
              <a:ext uri="{FF2B5EF4-FFF2-40B4-BE49-F238E27FC236}">
                <a16:creationId xmlns:a16="http://schemas.microsoft.com/office/drawing/2014/main" id="{F20B9B49-70EB-4E42-819E-43798A750DDD}"/>
              </a:ext>
            </a:extLst>
          </p:cNvPr>
          <p:cNvPicPr>
            <a:picLocks noGrp="1" noChangeAspect="1"/>
          </p:cNvPicPr>
          <p:nvPr>
            <p:ph sz="half" idx="1"/>
          </p:nvPr>
        </p:nvPicPr>
        <p:blipFill>
          <a:blip r:embed="rId2">
            <a:extLst>
              <a:ext uri="{837473B0-CC2E-450A-ABE3-18F120FF3D39}">
                <a1611:picAttrSrcUrl xmlns:a1611="http://schemas.microsoft.com/office/drawing/2016/11/main" r:id="rId3"/>
              </a:ext>
            </a:extLst>
          </a:blip>
          <a:stretch>
            <a:fillRect/>
          </a:stretch>
        </p:blipFill>
        <p:spPr>
          <a:xfrm>
            <a:off x="393896" y="1290710"/>
            <a:ext cx="5702104" cy="4697135"/>
          </a:xfrm>
        </p:spPr>
      </p:pic>
      <p:sp>
        <p:nvSpPr>
          <p:cNvPr id="9" name="Content Placeholder 8">
            <a:extLst>
              <a:ext uri="{FF2B5EF4-FFF2-40B4-BE49-F238E27FC236}">
                <a16:creationId xmlns:a16="http://schemas.microsoft.com/office/drawing/2014/main" id="{E899823C-64AE-1C46-B7AC-D0C6B469CB32}"/>
              </a:ext>
            </a:extLst>
          </p:cNvPr>
          <p:cNvSpPr>
            <a:spLocks noGrp="1"/>
          </p:cNvSpPr>
          <p:nvPr>
            <p:ph sz="half" idx="2"/>
          </p:nvPr>
        </p:nvSpPr>
        <p:spPr>
          <a:xfrm>
            <a:off x="6096000" y="1290709"/>
            <a:ext cx="5326966" cy="5082659"/>
          </a:xfrm>
        </p:spPr>
        <p:txBody>
          <a:bodyPr>
            <a:normAutofit fontScale="77500" lnSpcReduction="20000"/>
          </a:bodyPr>
          <a:lstStyle/>
          <a:p>
            <a:r>
              <a:rPr lang="en-US" sz="2800" dirty="0"/>
              <a:t>Pentecost - Holy Spirit descended. Believers were baptized into </a:t>
            </a:r>
            <a:r>
              <a:rPr lang="en-US" sz="2800" b="1" dirty="0">
                <a:solidFill>
                  <a:srgbClr val="FF0000"/>
                </a:solidFill>
              </a:rPr>
              <a:t>Christ’s Body</a:t>
            </a:r>
            <a:r>
              <a:rPr lang="en-US" sz="2800" dirty="0"/>
              <a:t>.</a:t>
            </a:r>
          </a:p>
          <a:p>
            <a:r>
              <a:rPr lang="en-US" sz="2800" dirty="0"/>
              <a:t>NT Church – More than an earthly </a:t>
            </a:r>
            <a:r>
              <a:rPr lang="en-US" sz="2800" dirty="0" err="1"/>
              <a:t>organisation</a:t>
            </a:r>
            <a:r>
              <a:rPr lang="en-US" sz="2800" dirty="0"/>
              <a:t>…it is </a:t>
            </a:r>
            <a:r>
              <a:rPr lang="en-US" sz="2800" b="1" dirty="0">
                <a:solidFill>
                  <a:srgbClr val="FF0000"/>
                </a:solidFill>
              </a:rPr>
              <a:t>Christ’s Body</a:t>
            </a:r>
            <a:r>
              <a:rPr lang="en-US" sz="2800" dirty="0"/>
              <a:t>.</a:t>
            </a:r>
          </a:p>
          <a:p>
            <a:r>
              <a:rPr lang="en-US" sz="2800" dirty="0"/>
              <a:t>At conversion, believers are baptized into </a:t>
            </a:r>
            <a:r>
              <a:rPr lang="en-US" sz="2800" b="1" dirty="0">
                <a:solidFill>
                  <a:srgbClr val="FF0000"/>
                </a:solidFill>
              </a:rPr>
              <a:t>Christ’s Body</a:t>
            </a:r>
            <a:r>
              <a:rPr lang="en-US" sz="2800" dirty="0"/>
              <a:t>.</a:t>
            </a:r>
          </a:p>
          <a:p>
            <a:r>
              <a:rPr lang="en-US" sz="2800" dirty="0"/>
              <a:t>Believers form the members  of the </a:t>
            </a:r>
            <a:r>
              <a:rPr lang="en-US" sz="2800" b="1" dirty="0">
                <a:solidFill>
                  <a:srgbClr val="FF0000"/>
                </a:solidFill>
              </a:rPr>
              <a:t>Body of Christ </a:t>
            </a:r>
            <a:r>
              <a:rPr lang="en-US" sz="2800" dirty="0"/>
              <a:t>just like the Human Body.</a:t>
            </a:r>
          </a:p>
          <a:p>
            <a:r>
              <a:rPr lang="en-US" sz="2800" dirty="0"/>
              <a:t>All Christians play a part in this </a:t>
            </a:r>
            <a:r>
              <a:rPr lang="en-US" sz="2800" b="1" dirty="0">
                <a:solidFill>
                  <a:srgbClr val="FF0000"/>
                </a:solidFill>
              </a:rPr>
              <a:t>Body</a:t>
            </a:r>
            <a:r>
              <a:rPr lang="en-US" sz="2800" dirty="0"/>
              <a:t>. Some more significant than others but everyone is equally important.</a:t>
            </a:r>
          </a:p>
          <a:p>
            <a:r>
              <a:rPr lang="en-US" sz="2800" dirty="0"/>
              <a:t>If one member is damaged, the whole </a:t>
            </a:r>
            <a:r>
              <a:rPr lang="en-US" sz="2800" b="1" dirty="0">
                <a:solidFill>
                  <a:srgbClr val="FF0000"/>
                </a:solidFill>
              </a:rPr>
              <a:t>Body</a:t>
            </a:r>
            <a:r>
              <a:rPr lang="en-US" sz="2800" dirty="0"/>
              <a:t> suffers.</a:t>
            </a:r>
          </a:p>
          <a:p>
            <a:endParaRPr lang="en-US" dirty="0"/>
          </a:p>
        </p:txBody>
      </p:sp>
    </p:spTree>
    <p:extLst>
      <p:ext uri="{BB962C8B-B14F-4D97-AF65-F5344CB8AC3E}">
        <p14:creationId xmlns:p14="http://schemas.microsoft.com/office/powerpoint/2010/main" val="637694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F9977-D0DB-33FE-16A5-99214EFA7D35}"/>
              </a:ext>
            </a:extLst>
          </p:cNvPr>
          <p:cNvSpPr>
            <a:spLocks noGrp="1"/>
          </p:cNvSpPr>
          <p:nvPr>
            <p:ph type="title"/>
          </p:nvPr>
        </p:nvSpPr>
        <p:spPr>
          <a:xfrm>
            <a:off x="859831" y="250428"/>
            <a:ext cx="10472338" cy="708217"/>
          </a:xfrm>
        </p:spPr>
        <p:txBody>
          <a:bodyPr>
            <a:noAutofit/>
          </a:bodyPr>
          <a:lstStyle/>
          <a:p>
            <a:pPr algn="ctr"/>
            <a:r>
              <a:rPr lang="en-US" sz="4000" b="1" dirty="0"/>
              <a:t>4. The  Church  As  The  Body  Of  Christ </a:t>
            </a:r>
            <a:endParaRPr lang="en-US" sz="4000" dirty="0"/>
          </a:p>
        </p:txBody>
      </p:sp>
      <p:sp>
        <p:nvSpPr>
          <p:cNvPr id="4" name="Content Placeholder 3">
            <a:extLst>
              <a:ext uri="{FF2B5EF4-FFF2-40B4-BE49-F238E27FC236}">
                <a16:creationId xmlns:a16="http://schemas.microsoft.com/office/drawing/2014/main" id="{1F96D2BB-94D6-5FDC-4C6C-5C38E8BC7EA9}"/>
              </a:ext>
            </a:extLst>
          </p:cNvPr>
          <p:cNvSpPr>
            <a:spLocks noGrp="1"/>
          </p:cNvSpPr>
          <p:nvPr>
            <p:ph sz="half" idx="1"/>
          </p:nvPr>
        </p:nvSpPr>
        <p:spPr>
          <a:xfrm>
            <a:off x="294969" y="1120877"/>
            <a:ext cx="11621728" cy="4594123"/>
          </a:xfrm>
        </p:spPr>
        <p:txBody>
          <a:bodyPr>
            <a:noAutofit/>
          </a:bodyPr>
          <a:lstStyle/>
          <a:p>
            <a:pPr algn="just"/>
            <a:r>
              <a:rPr lang="en-US" sz="3200" b="1" dirty="0">
                <a:highlight>
                  <a:srgbClr val="FFFF00"/>
                </a:highlight>
              </a:rPr>
              <a:t>Unity In Diversity </a:t>
            </a:r>
          </a:p>
          <a:p>
            <a:pPr marL="45720" indent="0" algn="just">
              <a:buNone/>
            </a:pPr>
            <a:r>
              <a:rPr lang="en-SG" sz="3200" dirty="0"/>
              <a:t>“For as the body is one, and hath many members, and all the members of that one body, being many, are one body: so also </a:t>
            </a:r>
            <a:r>
              <a:rPr lang="en-SG" sz="3200" i="1" dirty="0"/>
              <a:t>is</a:t>
            </a:r>
            <a:r>
              <a:rPr lang="en-SG" sz="3200" dirty="0"/>
              <a:t> Christ.” </a:t>
            </a:r>
            <a:r>
              <a:rPr lang="en-SG" sz="3200" b="1" dirty="0">
                <a:solidFill>
                  <a:srgbClr val="FF0000"/>
                </a:solidFill>
              </a:rPr>
              <a:t>(1 Corinthians 12:12)</a:t>
            </a:r>
          </a:p>
          <a:p>
            <a:pPr marL="45720" indent="0" algn="just">
              <a:buNone/>
            </a:pPr>
            <a:r>
              <a:rPr lang="en-SG" sz="3200" dirty="0"/>
              <a:t>“And the eye cannot say unto the hand, I have no need of thee: nor again the head to the feet, I have no need of you. Nay, much more those members of the body, which seem to be more feeble, are necessary:” </a:t>
            </a:r>
            <a:r>
              <a:rPr lang="en-SG" sz="3200" b="1" dirty="0">
                <a:solidFill>
                  <a:srgbClr val="FF0000"/>
                </a:solidFill>
              </a:rPr>
              <a:t>(1 Corinthians 12:21-22)</a:t>
            </a:r>
          </a:p>
          <a:p>
            <a:pPr algn="just"/>
            <a:r>
              <a:rPr lang="en-SG" sz="3200" dirty="0">
                <a:highlight>
                  <a:srgbClr val="FFFF00"/>
                </a:highlight>
              </a:rPr>
              <a:t>There is no ‘Lone Ranger” Christianity</a:t>
            </a:r>
            <a:r>
              <a:rPr lang="en-SG" sz="3200" dirty="0"/>
              <a:t>.</a:t>
            </a:r>
            <a:endParaRPr lang="en-US" sz="3200" dirty="0"/>
          </a:p>
        </p:txBody>
      </p:sp>
    </p:spTree>
    <p:extLst>
      <p:ext uri="{BB962C8B-B14F-4D97-AF65-F5344CB8AC3E}">
        <p14:creationId xmlns:p14="http://schemas.microsoft.com/office/powerpoint/2010/main" val="748595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A0D3E-5523-15E8-AF8B-A829AFB7FDA8}"/>
              </a:ext>
            </a:extLst>
          </p:cNvPr>
          <p:cNvSpPr>
            <a:spLocks noGrp="1"/>
          </p:cNvSpPr>
          <p:nvPr>
            <p:ph type="title"/>
          </p:nvPr>
        </p:nvSpPr>
        <p:spPr/>
        <p:txBody>
          <a:bodyPr/>
          <a:lstStyle/>
          <a:p>
            <a:endParaRPr lang="en-US" dirty="0"/>
          </a:p>
        </p:txBody>
      </p:sp>
      <p:pic>
        <p:nvPicPr>
          <p:cNvPr id="5" name="Content Placeholder 4">
            <a:extLst>
              <a:ext uri="{FF2B5EF4-FFF2-40B4-BE49-F238E27FC236}">
                <a16:creationId xmlns:a16="http://schemas.microsoft.com/office/drawing/2014/main" id="{10F9A421-B90F-A18C-3E4E-03918E60C750}"/>
              </a:ext>
            </a:extLst>
          </p:cNvPr>
          <p:cNvPicPr>
            <a:picLocks noGrp="1" noChangeAspect="1"/>
          </p:cNvPicPr>
          <p:nvPr>
            <p:ph idx="1"/>
          </p:nvPr>
        </p:nvPicPr>
        <p:blipFill>
          <a:blip r:embed="rId2">
            <a:extLst>
              <a:ext uri="{837473B0-CC2E-450A-ABE3-18F120FF3D39}">
                <a1611:picAttrSrcUrl xmlns:a1611="http://schemas.microsoft.com/office/drawing/2016/11/main" r:id="rId3"/>
              </a:ext>
            </a:extLst>
          </a:blip>
          <a:stretch>
            <a:fillRect/>
          </a:stretch>
        </p:blipFill>
        <p:spPr>
          <a:xfrm>
            <a:off x="-16060" y="0"/>
            <a:ext cx="7363176" cy="4141787"/>
          </a:xfrm>
        </p:spPr>
      </p:pic>
      <p:pic>
        <p:nvPicPr>
          <p:cNvPr id="11" name="Content Placeholder 5">
            <a:extLst>
              <a:ext uri="{FF2B5EF4-FFF2-40B4-BE49-F238E27FC236}">
                <a16:creationId xmlns:a16="http://schemas.microsoft.com/office/drawing/2014/main" id="{46133FEF-3742-7CB6-B20C-A83E6473C804}"/>
              </a:ext>
            </a:extLst>
          </p:cNvPr>
          <p:cNvPicPr>
            <a:picLocks noGrp="1" noChangeAspect="1"/>
          </p:cNvPicPr>
          <p:nvPr>
            <p:ph sz="half" idx="1"/>
          </p:nvPr>
        </p:nvPicPr>
        <p:blipFill>
          <a:blip r:embed="rId4">
            <a:extLst>
              <a:ext uri="{837473B0-CC2E-450A-ABE3-18F120FF3D39}">
                <a1611:picAttrSrcUrl xmlns:a1611="http://schemas.microsoft.com/office/drawing/2016/11/main" r:id="rId5"/>
              </a:ext>
            </a:extLst>
          </a:blip>
          <a:stretch>
            <a:fillRect/>
          </a:stretch>
        </p:blipFill>
        <p:spPr>
          <a:xfrm>
            <a:off x="7336244" y="-1"/>
            <a:ext cx="4852219" cy="6858001"/>
          </a:xfrm>
        </p:spPr>
      </p:pic>
      <p:sp>
        <p:nvSpPr>
          <p:cNvPr id="12" name="Rectangle 11">
            <a:extLst>
              <a:ext uri="{FF2B5EF4-FFF2-40B4-BE49-F238E27FC236}">
                <a16:creationId xmlns:a16="http://schemas.microsoft.com/office/drawing/2014/main" id="{FF796BF8-FABA-6DA4-327E-73BFF025AC6A}"/>
              </a:ext>
            </a:extLst>
          </p:cNvPr>
          <p:cNvSpPr/>
          <p:nvPr/>
        </p:nvSpPr>
        <p:spPr>
          <a:xfrm>
            <a:off x="1593672" y="3309635"/>
            <a:ext cx="3744015" cy="71012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CC35F1D6-4D6C-763B-12EB-E4C75563FE76}"/>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2344995" y="2896679"/>
            <a:ext cx="5002122" cy="3961321"/>
          </a:xfrm>
          <a:prstGeom prst="rect">
            <a:avLst/>
          </a:prstGeom>
        </p:spPr>
      </p:pic>
      <p:sp>
        <p:nvSpPr>
          <p:cNvPr id="14" name="Rectangle 13">
            <a:extLst>
              <a:ext uri="{FF2B5EF4-FFF2-40B4-BE49-F238E27FC236}">
                <a16:creationId xmlns:a16="http://schemas.microsoft.com/office/drawing/2014/main" id="{38B18525-43F7-2421-2B1A-20A1B25CEA52}"/>
              </a:ext>
            </a:extLst>
          </p:cNvPr>
          <p:cNvSpPr/>
          <p:nvPr/>
        </p:nvSpPr>
        <p:spPr>
          <a:xfrm>
            <a:off x="6421844" y="0"/>
            <a:ext cx="914400" cy="9144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descr="A white background with black text&#10;&#10;AI-generated content may be incorrect.">
            <a:extLst>
              <a:ext uri="{FF2B5EF4-FFF2-40B4-BE49-F238E27FC236}">
                <a16:creationId xmlns:a16="http://schemas.microsoft.com/office/drawing/2014/main" id="{AEC3FD52-CFDC-2078-67F0-AFE3CD1AFB73}"/>
              </a:ext>
            </a:extLst>
          </p:cNvPr>
          <p:cNvPicPr>
            <a:picLocks noChangeAspect="1"/>
          </p:cNvPicPr>
          <p:nvPr/>
        </p:nvPicPr>
        <p:blipFill>
          <a:blip r:embed="rId8">
            <a:extLst>
              <a:ext uri="{837473B0-CC2E-450A-ABE3-18F120FF3D39}">
                <a1611:picAttrSrcUrl xmlns:a1611="http://schemas.microsoft.com/office/drawing/2016/11/main" r:id="rId9"/>
              </a:ext>
            </a:extLst>
          </a:blip>
          <a:stretch>
            <a:fillRect/>
          </a:stretch>
        </p:blipFill>
        <p:spPr>
          <a:xfrm>
            <a:off x="-16061" y="5142632"/>
            <a:ext cx="2361056" cy="1776383"/>
          </a:xfrm>
          <a:prstGeom prst="rect">
            <a:avLst/>
          </a:prstGeom>
          <a:ln>
            <a:noFill/>
          </a:ln>
        </p:spPr>
      </p:pic>
      <p:sp>
        <p:nvSpPr>
          <p:cNvPr id="18" name="TextBox 17">
            <a:extLst>
              <a:ext uri="{FF2B5EF4-FFF2-40B4-BE49-F238E27FC236}">
                <a16:creationId xmlns:a16="http://schemas.microsoft.com/office/drawing/2014/main" id="{FB65E907-853E-7D3D-66C4-A297C7EBC4A3}"/>
              </a:ext>
            </a:extLst>
          </p:cNvPr>
          <p:cNvSpPr txBox="1"/>
          <p:nvPr/>
        </p:nvSpPr>
        <p:spPr>
          <a:xfrm>
            <a:off x="9807677" y="4896465"/>
            <a:ext cx="184731" cy="369332"/>
          </a:xfrm>
          <a:prstGeom prst="rect">
            <a:avLst/>
          </a:prstGeom>
          <a:noFill/>
        </p:spPr>
        <p:txBody>
          <a:bodyPr wrap="none" rtlCol="0">
            <a:spAutoFit/>
          </a:bodyPr>
          <a:lstStyle/>
          <a:p>
            <a:endParaRPr lang="en-US"/>
          </a:p>
        </p:txBody>
      </p:sp>
      <p:pic>
        <p:nvPicPr>
          <p:cNvPr id="23" name="Picture 22" descr="A group of people working in a church&#10;&#10;AI-generated content may be incorrect.">
            <a:extLst>
              <a:ext uri="{FF2B5EF4-FFF2-40B4-BE49-F238E27FC236}">
                <a16:creationId xmlns:a16="http://schemas.microsoft.com/office/drawing/2014/main" id="{8C62641B-DA8D-9C32-150C-6D493C397D4F}"/>
              </a:ext>
            </a:extLst>
          </p:cNvPr>
          <p:cNvPicPr>
            <a:picLocks noChangeAspect="1"/>
          </p:cNvPicPr>
          <p:nvPr/>
        </p:nvPicPr>
        <p:blipFill>
          <a:blip r:embed="rId10">
            <a:extLst>
              <a:ext uri="{837473B0-CC2E-450A-ABE3-18F120FF3D39}">
                <a1611:picAttrSrcUrl xmlns:a1611="http://schemas.microsoft.com/office/drawing/2016/11/main" r:id="rId11"/>
              </a:ext>
            </a:extLst>
          </a:blip>
          <a:stretch>
            <a:fillRect/>
          </a:stretch>
        </p:blipFill>
        <p:spPr>
          <a:xfrm>
            <a:off x="7336244" y="-2"/>
            <a:ext cx="4864234" cy="3657602"/>
          </a:xfrm>
          <a:prstGeom prst="rect">
            <a:avLst/>
          </a:prstGeom>
        </p:spPr>
      </p:pic>
      <p:pic>
        <p:nvPicPr>
          <p:cNvPr id="30" name="Picture 29" descr="A group of people raising their hands&#10;&#10;AI-generated content may be incorrect.">
            <a:extLst>
              <a:ext uri="{FF2B5EF4-FFF2-40B4-BE49-F238E27FC236}">
                <a16:creationId xmlns:a16="http://schemas.microsoft.com/office/drawing/2014/main" id="{30E36005-13E4-9943-709F-FA52482E0C18}"/>
              </a:ext>
            </a:extLst>
          </p:cNvPr>
          <p:cNvPicPr>
            <a:picLocks noChangeAspect="1"/>
          </p:cNvPicPr>
          <p:nvPr/>
        </p:nvPicPr>
        <p:blipFill>
          <a:blip r:embed="rId12">
            <a:extLst>
              <a:ext uri="{837473B0-CC2E-450A-ABE3-18F120FF3D39}">
                <a1611:picAttrSrcUrl xmlns:a1611="http://schemas.microsoft.com/office/drawing/2016/11/main" r:id="rId13"/>
              </a:ext>
            </a:extLst>
          </a:blip>
          <a:stretch>
            <a:fillRect/>
          </a:stretch>
        </p:blipFill>
        <p:spPr>
          <a:xfrm>
            <a:off x="7324228" y="3554823"/>
            <a:ext cx="5067852" cy="3364191"/>
          </a:xfrm>
          <a:prstGeom prst="rect">
            <a:avLst/>
          </a:prstGeom>
        </p:spPr>
      </p:pic>
    </p:spTree>
    <p:extLst>
      <p:ext uri="{BB962C8B-B14F-4D97-AF65-F5344CB8AC3E}">
        <p14:creationId xmlns:p14="http://schemas.microsoft.com/office/powerpoint/2010/main" val="1975495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C1D88-C448-E96C-C438-D2C8C285858E}"/>
              </a:ext>
            </a:extLst>
          </p:cNvPr>
          <p:cNvSpPr>
            <a:spLocks noGrp="1"/>
          </p:cNvSpPr>
          <p:nvPr>
            <p:ph type="title"/>
          </p:nvPr>
        </p:nvSpPr>
        <p:spPr>
          <a:xfrm>
            <a:off x="736436" y="54864"/>
            <a:ext cx="10501835" cy="756297"/>
          </a:xfrm>
        </p:spPr>
        <p:txBody>
          <a:bodyPr>
            <a:noAutofit/>
          </a:bodyPr>
          <a:lstStyle/>
          <a:p>
            <a:pPr algn="ctr"/>
            <a:r>
              <a:rPr lang="en-US" sz="4000" b="1" dirty="0"/>
              <a:t>4. The  Church  As  The  Body  Of  Christ </a:t>
            </a:r>
            <a:endParaRPr lang="en-US" sz="4000" dirty="0"/>
          </a:p>
        </p:txBody>
      </p:sp>
      <p:pic>
        <p:nvPicPr>
          <p:cNvPr id="15" name="Content Placeholder 14">
            <a:extLst>
              <a:ext uri="{FF2B5EF4-FFF2-40B4-BE49-F238E27FC236}">
                <a16:creationId xmlns:a16="http://schemas.microsoft.com/office/drawing/2014/main" id="{A0173A73-505B-46F8-C09A-D3DBBA16E1C5}"/>
              </a:ext>
            </a:extLst>
          </p:cNvPr>
          <p:cNvPicPr>
            <a:picLocks noGrp="1" noChangeAspect="1"/>
          </p:cNvPicPr>
          <p:nvPr>
            <p:ph sz="half" idx="2"/>
          </p:nvPr>
        </p:nvPicPr>
        <p:blipFill>
          <a:blip r:embed="rId2">
            <a:extLst>
              <a:ext uri="{837473B0-CC2E-450A-ABE3-18F120FF3D39}">
                <a1611:picAttrSrcUrl xmlns:a1611="http://schemas.microsoft.com/office/drawing/2016/11/main" r:id="rId3"/>
              </a:ext>
            </a:extLst>
          </a:blip>
          <a:stretch>
            <a:fillRect/>
          </a:stretch>
        </p:blipFill>
        <p:spPr>
          <a:xfrm>
            <a:off x="5147187" y="939031"/>
            <a:ext cx="6716553" cy="3647717"/>
          </a:xfrm>
        </p:spPr>
      </p:pic>
      <p:pic>
        <p:nvPicPr>
          <p:cNvPr id="11" name="Content Placeholder 9" descr="A drawing of a person with text&#10;&#10;AI-generated content may be incorrect.">
            <a:extLst>
              <a:ext uri="{FF2B5EF4-FFF2-40B4-BE49-F238E27FC236}">
                <a16:creationId xmlns:a16="http://schemas.microsoft.com/office/drawing/2014/main" id="{5232BA17-D16E-6E73-E0B3-EA201F31514E}"/>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272192" y="939032"/>
            <a:ext cx="4874995" cy="5680724"/>
          </a:xfrm>
          <a:prstGeom prst="rect">
            <a:avLst/>
          </a:prstGeom>
        </p:spPr>
      </p:pic>
      <p:pic>
        <p:nvPicPr>
          <p:cNvPr id="17" name="Picture 16">
            <a:extLst>
              <a:ext uri="{FF2B5EF4-FFF2-40B4-BE49-F238E27FC236}">
                <a16:creationId xmlns:a16="http://schemas.microsoft.com/office/drawing/2014/main" id="{7CD198D0-5DC3-CB21-A19B-C695C9154E64}"/>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5147188" y="3661410"/>
            <a:ext cx="6716552" cy="3376698"/>
          </a:xfrm>
          <a:prstGeom prst="rect">
            <a:avLst/>
          </a:prstGeom>
        </p:spPr>
      </p:pic>
    </p:spTree>
    <p:extLst>
      <p:ext uri="{BB962C8B-B14F-4D97-AF65-F5344CB8AC3E}">
        <p14:creationId xmlns:p14="http://schemas.microsoft.com/office/powerpoint/2010/main" val="602795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08601-ED53-BD28-7C4B-511CF70ECF28}"/>
              </a:ext>
            </a:extLst>
          </p:cNvPr>
          <p:cNvSpPr>
            <a:spLocks noGrp="1"/>
          </p:cNvSpPr>
          <p:nvPr>
            <p:ph type="title"/>
          </p:nvPr>
        </p:nvSpPr>
        <p:spPr>
          <a:xfrm>
            <a:off x="1341120" y="265176"/>
            <a:ext cx="9509759" cy="722966"/>
          </a:xfrm>
        </p:spPr>
        <p:txBody>
          <a:bodyPr/>
          <a:lstStyle/>
          <a:p>
            <a:r>
              <a:rPr lang="en-US" sz="3600" b="1" dirty="0"/>
              <a:t>4. The  Church  As  The  Body  Of  Christ </a:t>
            </a:r>
            <a:endParaRPr lang="en-US" dirty="0"/>
          </a:p>
        </p:txBody>
      </p:sp>
      <p:pic>
        <p:nvPicPr>
          <p:cNvPr id="13" name="Content Placeholder 12">
            <a:extLst>
              <a:ext uri="{FF2B5EF4-FFF2-40B4-BE49-F238E27FC236}">
                <a16:creationId xmlns:a16="http://schemas.microsoft.com/office/drawing/2014/main" id="{0A197459-CC6E-C088-DF58-D327DC3C8ABA}"/>
              </a:ext>
            </a:extLst>
          </p:cNvPr>
          <p:cNvPicPr>
            <a:picLocks noGrp="1" noChangeAspect="1"/>
          </p:cNvPicPr>
          <p:nvPr>
            <p:ph sz="half" idx="2"/>
          </p:nvPr>
        </p:nvPicPr>
        <p:blipFill>
          <a:blip r:embed="rId2">
            <a:extLst>
              <a:ext uri="{837473B0-CC2E-450A-ABE3-18F120FF3D39}">
                <a1611:picAttrSrcUrl xmlns:a1611="http://schemas.microsoft.com/office/drawing/2016/11/main" r:id="rId3"/>
              </a:ext>
            </a:extLst>
          </a:blip>
          <a:stretch>
            <a:fillRect/>
          </a:stretch>
        </p:blipFill>
        <p:spPr>
          <a:xfrm>
            <a:off x="6253317" y="1110661"/>
            <a:ext cx="5938684" cy="4588171"/>
          </a:xfrm>
        </p:spPr>
      </p:pic>
      <p:pic>
        <p:nvPicPr>
          <p:cNvPr id="16" name="Picture 15">
            <a:extLst>
              <a:ext uri="{FF2B5EF4-FFF2-40B4-BE49-F238E27FC236}">
                <a16:creationId xmlns:a16="http://schemas.microsoft.com/office/drawing/2014/main" id="{21ADC58A-0E58-7710-FC23-C7BDF639CFED}"/>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0" y="1126829"/>
            <a:ext cx="6117561" cy="4588171"/>
          </a:xfrm>
          <a:prstGeom prst="rect">
            <a:avLst/>
          </a:prstGeom>
        </p:spPr>
      </p:pic>
    </p:spTree>
    <p:extLst>
      <p:ext uri="{BB962C8B-B14F-4D97-AF65-F5344CB8AC3E}">
        <p14:creationId xmlns:p14="http://schemas.microsoft.com/office/powerpoint/2010/main" val="2059611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AE9FF-D1A9-AD36-7FCA-26C1E5AD36E2}"/>
              </a:ext>
            </a:extLst>
          </p:cNvPr>
          <p:cNvSpPr>
            <a:spLocks noGrp="1"/>
          </p:cNvSpPr>
          <p:nvPr>
            <p:ph type="title"/>
          </p:nvPr>
        </p:nvSpPr>
        <p:spPr>
          <a:xfrm>
            <a:off x="751180" y="265176"/>
            <a:ext cx="10575577" cy="634476"/>
          </a:xfrm>
        </p:spPr>
        <p:txBody>
          <a:bodyPr>
            <a:noAutofit/>
          </a:bodyPr>
          <a:lstStyle/>
          <a:p>
            <a:r>
              <a:rPr lang="en-US" sz="4000" b="1" dirty="0"/>
              <a:t>4. The  Church  As  The  Body  Of  Christ </a:t>
            </a:r>
            <a:endParaRPr lang="en-US" sz="4000" dirty="0"/>
          </a:p>
        </p:txBody>
      </p:sp>
      <p:pic>
        <p:nvPicPr>
          <p:cNvPr id="5" name="Content Placeholder 4">
            <a:extLst>
              <a:ext uri="{FF2B5EF4-FFF2-40B4-BE49-F238E27FC236}">
                <a16:creationId xmlns:a16="http://schemas.microsoft.com/office/drawing/2014/main" id="{8E1C2023-4914-D11C-03D0-B7E1C7E0433C}"/>
              </a:ext>
            </a:extLst>
          </p:cNvPr>
          <p:cNvPicPr>
            <a:picLocks noGrp="1" noChangeAspect="1"/>
          </p:cNvPicPr>
          <p:nvPr>
            <p:ph idx="1"/>
          </p:nvPr>
        </p:nvPicPr>
        <p:blipFill>
          <a:blip r:embed="rId2">
            <a:extLst>
              <a:ext uri="{837473B0-CC2E-450A-ABE3-18F120FF3D39}">
                <a1611:picAttrSrcUrl xmlns:a1611="http://schemas.microsoft.com/office/drawing/2016/11/main" r:id="rId3"/>
              </a:ext>
            </a:extLst>
          </a:blip>
          <a:stretch>
            <a:fillRect/>
          </a:stretch>
        </p:blipFill>
        <p:spPr>
          <a:xfrm>
            <a:off x="34413" y="1015206"/>
            <a:ext cx="4572000" cy="3429000"/>
          </a:xfrm>
        </p:spPr>
      </p:pic>
      <p:pic>
        <p:nvPicPr>
          <p:cNvPr id="7" name="Picture 6">
            <a:extLst>
              <a:ext uri="{FF2B5EF4-FFF2-40B4-BE49-F238E27FC236}">
                <a16:creationId xmlns:a16="http://schemas.microsoft.com/office/drawing/2014/main" id="{8D8716B3-EC9E-A957-34D1-27DFD8778569}"/>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4606413" y="1015206"/>
            <a:ext cx="7772400" cy="5829300"/>
          </a:xfrm>
          <a:prstGeom prst="rect">
            <a:avLst/>
          </a:prstGeom>
        </p:spPr>
      </p:pic>
      <p:pic>
        <p:nvPicPr>
          <p:cNvPr id="11" name="Picture 10" descr="A blurry image of a beach&#10;&#10;AI-generated content may be incorrect.">
            <a:extLst>
              <a:ext uri="{FF2B5EF4-FFF2-40B4-BE49-F238E27FC236}">
                <a16:creationId xmlns:a16="http://schemas.microsoft.com/office/drawing/2014/main" id="{D428A6DA-AE2F-D594-B8E6-390A2FB74982}"/>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34413" y="4041058"/>
            <a:ext cx="4571999" cy="2803448"/>
          </a:xfrm>
          <a:prstGeom prst="rect">
            <a:avLst/>
          </a:prstGeom>
        </p:spPr>
      </p:pic>
    </p:spTree>
    <p:extLst>
      <p:ext uri="{BB962C8B-B14F-4D97-AF65-F5344CB8AC3E}">
        <p14:creationId xmlns:p14="http://schemas.microsoft.com/office/powerpoint/2010/main" val="1948947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olorful background with text and a logo&#10;&#10;AI-generated content may be incorrect.">
            <a:extLst>
              <a:ext uri="{FF2B5EF4-FFF2-40B4-BE49-F238E27FC236}">
                <a16:creationId xmlns:a16="http://schemas.microsoft.com/office/drawing/2014/main" id="{F23DBF27-F15D-1E28-ACD3-59E550164D64}"/>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1" y="1135625"/>
            <a:ext cx="6095998" cy="3223895"/>
          </a:xfrm>
          <a:prstGeom prst="rect">
            <a:avLst/>
          </a:prstGeom>
        </p:spPr>
      </p:pic>
      <p:pic>
        <p:nvPicPr>
          <p:cNvPr id="5" name="Content Placeholder 84" descr="A group of colorful wrapped presents&#10;&#10;AI-generated content may be incorrect.">
            <a:extLst>
              <a:ext uri="{FF2B5EF4-FFF2-40B4-BE49-F238E27FC236}">
                <a16:creationId xmlns:a16="http://schemas.microsoft.com/office/drawing/2014/main" id="{6E858208-367F-8645-46BC-2F6809261124}"/>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6095999" y="1135626"/>
            <a:ext cx="6096001" cy="3223895"/>
          </a:xfrm>
          <a:prstGeom prst="rect">
            <a:avLst/>
          </a:prstGeom>
        </p:spPr>
      </p:pic>
      <p:sp>
        <p:nvSpPr>
          <p:cNvPr id="6" name="Title 5">
            <a:extLst>
              <a:ext uri="{FF2B5EF4-FFF2-40B4-BE49-F238E27FC236}">
                <a16:creationId xmlns:a16="http://schemas.microsoft.com/office/drawing/2014/main" id="{DDC3129D-90BD-9A35-B4A8-1A7CB181D1EA}"/>
              </a:ext>
            </a:extLst>
          </p:cNvPr>
          <p:cNvSpPr>
            <a:spLocks noGrp="1"/>
          </p:cNvSpPr>
          <p:nvPr>
            <p:ph type="title"/>
          </p:nvPr>
        </p:nvSpPr>
        <p:spPr>
          <a:xfrm>
            <a:off x="734469" y="220931"/>
            <a:ext cx="10723061" cy="683981"/>
          </a:xfrm>
        </p:spPr>
        <p:txBody>
          <a:bodyPr>
            <a:noAutofit/>
          </a:bodyPr>
          <a:lstStyle/>
          <a:p>
            <a:r>
              <a:rPr lang="en-US" sz="4000" b="1" dirty="0"/>
              <a:t>4. The  Church  As  The  Body  Of  Christ </a:t>
            </a:r>
            <a:endParaRPr lang="en-US" sz="4000" dirty="0"/>
          </a:p>
        </p:txBody>
      </p:sp>
      <p:pic>
        <p:nvPicPr>
          <p:cNvPr id="8" name="Content Placeholder 48" descr="A close up of a colorful background&#10;&#10;AI-generated content may be incorrect.">
            <a:extLst>
              <a:ext uri="{FF2B5EF4-FFF2-40B4-BE49-F238E27FC236}">
                <a16:creationId xmlns:a16="http://schemas.microsoft.com/office/drawing/2014/main" id="{4126CAED-2977-6917-0A36-4CDAD14CE3F8}"/>
              </a:ext>
            </a:extLst>
          </p:cNvPr>
          <p:cNvPicPr>
            <a:picLocks noChangeAspect="1"/>
          </p:cNvPicPr>
          <p:nvPr/>
        </p:nvPicPr>
        <p:blipFill rotWithShape="1">
          <a:blip r:embed="rId6">
            <a:extLst>
              <a:ext uri="{837473B0-CC2E-450A-ABE3-18F120FF3D39}">
                <a1611:picAttrSrcUrl xmlns:a1611="http://schemas.microsoft.com/office/drawing/2016/11/main" r:id="rId7"/>
              </a:ext>
            </a:extLst>
          </a:blip>
          <a:srcRect b="47936"/>
          <a:stretch>
            <a:fillRect/>
          </a:stretch>
        </p:blipFill>
        <p:spPr bwMode="auto">
          <a:xfrm>
            <a:off x="0" y="4468761"/>
            <a:ext cx="6095999" cy="2389240"/>
          </a:xfrm>
          <a:prstGeom prst="rect">
            <a:avLst/>
          </a:prstGeom>
          <a:ln>
            <a:noFill/>
          </a:ln>
          <a:extLst>
            <a:ext uri="{53640926-AAD7-44D8-BBD7-CCE9431645EC}">
              <a14:shadowObscured xmlns:a14="http://schemas.microsoft.com/office/drawing/2010/main"/>
            </a:ext>
          </a:extLst>
        </p:spPr>
      </p:pic>
      <p:pic>
        <p:nvPicPr>
          <p:cNvPr id="9" name="Picture 8" descr="A close up of a plant&#10;&#10;AI-generated content may be incorrect.">
            <a:extLst>
              <a:ext uri="{FF2B5EF4-FFF2-40B4-BE49-F238E27FC236}">
                <a16:creationId xmlns:a16="http://schemas.microsoft.com/office/drawing/2014/main" id="{84F8C550-8289-340A-F625-6750447BCE37}"/>
              </a:ext>
            </a:extLst>
          </p:cNvPr>
          <p:cNvPicPr>
            <a:picLocks noChangeAspect="1"/>
          </p:cNvPicPr>
          <p:nvPr/>
        </p:nvPicPr>
        <p:blipFill>
          <a:blip r:embed="rId8">
            <a:extLst>
              <a:ext uri="{837473B0-CC2E-450A-ABE3-18F120FF3D39}">
                <a1611:picAttrSrcUrl xmlns:a1611="http://schemas.microsoft.com/office/drawing/2016/11/main" r:id="rId9"/>
              </a:ext>
            </a:extLst>
          </a:blip>
          <a:stretch>
            <a:fillRect/>
          </a:stretch>
        </p:blipFill>
        <p:spPr>
          <a:xfrm>
            <a:off x="6460490" y="4468760"/>
            <a:ext cx="5731510" cy="2389239"/>
          </a:xfrm>
          <a:prstGeom prst="rect">
            <a:avLst/>
          </a:prstGeom>
        </p:spPr>
      </p:pic>
      <p:pic>
        <p:nvPicPr>
          <p:cNvPr id="10" name="Picture 9" descr="A close up of a plant&#10;&#10;AI-generated content may be incorrect.">
            <a:extLst>
              <a:ext uri="{FF2B5EF4-FFF2-40B4-BE49-F238E27FC236}">
                <a16:creationId xmlns:a16="http://schemas.microsoft.com/office/drawing/2014/main" id="{EE2275C3-00CC-7A11-A4E2-265291F63560}"/>
              </a:ext>
            </a:extLst>
          </p:cNvPr>
          <p:cNvPicPr>
            <a:picLocks noChangeAspect="1"/>
          </p:cNvPicPr>
          <p:nvPr/>
        </p:nvPicPr>
        <p:blipFill>
          <a:blip r:embed="rId8">
            <a:extLst>
              <a:ext uri="{837473B0-CC2E-450A-ABE3-18F120FF3D39}">
                <a1611:picAttrSrcUrl xmlns:a1611="http://schemas.microsoft.com/office/drawing/2016/11/main" r:id="rId9"/>
              </a:ext>
            </a:extLst>
          </a:blip>
          <a:stretch>
            <a:fillRect/>
          </a:stretch>
        </p:blipFill>
        <p:spPr>
          <a:xfrm>
            <a:off x="6095999" y="4468761"/>
            <a:ext cx="5731510" cy="2389239"/>
          </a:xfrm>
          <a:prstGeom prst="rect">
            <a:avLst/>
          </a:prstGeom>
        </p:spPr>
      </p:pic>
    </p:spTree>
    <p:extLst>
      <p:ext uri="{BB962C8B-B14F-4D97-AF65-F5344CB8AC3E}">
        <p14:creationId xmlns:p14="http://schemas.microsoft.com/office/powerpoint/2010/main" val="240244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3FA89A49-D849-C7FB-C918-98D240389760}"/>
              </a:ext>
            </a:extLst>
          </p:cNvPr>
          <p:cNvSpPr/>
          <p:nvPr/>
        </p:nvSpPr>
        <p:spPr>
          <a:xfrm>
            <a:off x="-1" y="-1"/>
            <a:ext cx="12192001" cy="6825309"/>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Content Placeholder 9">
            <a:extLst>
              <a:ext uri="{FF2B5EF4-FFF2-40B4-BE49-F238E27FC236}">
                <a16:creationId xmlns:a16="http://schemas.microsoft.com/office/drawing/2014/main" id="{0C950FAC-BC65-C85B-CB5D-E112CA515716}"/>
              </a:ext>
            </a:extLst>
          </p:cNvPr>
          <p:cNvPicPr>
            <a:picLocks noGrp="1" noChangeAspect="1"/>
          </p:cNvPicPr>
          <p:nvPr>
            <p:ph sz="half" idx="1"/>
          </p:nvPr>
        </p:nvPicPr>
        <p:blipFill>
          <a:blip r:embed="rId2">
            <a:extLst>
              <a:ext uri="{837473B0-CC2E-450A-ABE3-18F120FF3D39}">
                <a1611:picAttrSrcUrl xmlns:a1611="http://schemas.microsoft.com/office/drawing/2016/11/main" r:id="rId3"/>
              </a:ext>
            </a:extLst>
          </a:blip>
          <a:srcRect t="1266"/>
          <a:stretch>
            <a:fillRect/>
          </a:stretch>
        </p:blipFill>
        <p:spPr>
          <a:xfrm>
            <a:off x="1312609" y="-2"/>
            <a:ext cx="9261987" cy="6825309"/>
          </a:xfrm>
        </p:spPr>
      </p:pic>
    </p:spTree>
    <p:extLst>
      <p:ext uri="{BB962C8B-B14F-4D97-AF65-F5344CB8AC3E}">
        <p14:creationId xmlns:p14="http://schemas.microsoft.com/office/powerpoint/2010/main" val="14143073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D5E374-CE6E-F985-D70D-0DF6FA1198A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BC5B46F-3EF9-E5C9-042F-C3B61243F363}"/>
              </a:ext>
            </a:extLst>
          </p:cNvPr>
          <p:cNvSpPr>
            <a:spLocks noGrp="1"/>
          </p:cNvSpPr>
          <p:nvPr>
            <p:ph type="title"/>
          </p:nvPr>
        </p:nvSpPr>
        <p:spPr>
          <a:xfrm>
            <a:off x="662694" y="265176"/>
            <a:ext cx="10605074" cy="604979"/>
          </a:xfrm>
        </p:spPr>
        <p:txBody>
          <a:bodyPr>
            <a:noAutofit/>
          </a:bodyPr>
          <a:lstStyle/>
          <a:p>
            <a:pPr algn="ctr"/>
            <a:r>
              <a:rPr lang="en-US" sz="4000" b="1" dirty="0"/>
              <a:t>5. Commitment To The Local Church </a:t>
            </a:r>
            <a:endParaRPr lang="en-US" sz="4000" dirty="0"/>
          </a:p>
        </p:txBody>
      </p:sp>
      <p:pic>
        <p:nvPicPr>
          <p:cNvPr id="8" name="Picture 7" descr="A church with a cross on top&#10;&#10;AI-generated content may be incorrect.">
            <a:extLst>
              <a:ext uri="{FF2B5EF4-FFF2-40B4-BE49-F238E27FC236}">
                <a16:creationId xmlns:a16="http://schemas.microsoft.com/office/drawing/2014/main" id="{ECFC27BB-0655-5E66-B44D-831E4188AB0E}"/>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1515805" y="1025013"/>
            <a:ext cx="8901470" cy="5007077"/>
          </a:xfrm>
          <a:prstGeom prst="rect">
            <a:avLst/>
          </a:prstGeom>
        </p:spPr>
      </p:pic>
    </p:spTree>
    <p:extLst>
      <p:ext uri="{BB962C8B-B14F-4D97-AF65-F5344CB8AC3E}">
        <p14:creationId xmlns:p14="http://schemas.microsoft.com/office/powerpoint/2010/main" val="2066882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13D48EF-E79F-5EF7-4395-9AE1EB6D6501}"/>
              </a:ext>
            </a:extLst>
          </p:cNvPr>
          <p:cNvSpPr>
            <a:spLocks noGrp="1"/>
          </p:cNvSpPr>
          <p:nvPr>
            <p:ph type="title"/>
          </p:nvPr>
        </p:nvSpPr>
        <p:spPr>
          <a:xfrm>
            <a:off x="662694" y="265176"/>
            <a:ext cx="10605074" cy="604979"/>
          </a:xfrm>
        </p:spPr>
        <p:txBody>
          <a:bodyPr>
            <a:noAutofit/>
          </a:bodyPr>
          <a:lstStyle/>
          <a:p>
            <a:pPr algn="ctr"/>
            <a:r>
              <a:rPr lang="en-US" sz="4000" b="1" dirty="0"/>
              <a:t>5. Commitment To The Local Church </a:t>
            </a:r>
            <a:endParaRPr lang="en-US" sz="4000" dirty="0"/>
          </a:p>
        </p:txBody>
      </p:sp>
      <p:pic>
        <p:nvPicPr>
          <p:cNvPr id="7" name="Content Placeholder 4" descr="A mountain range with text overlay&#10;&#10;AI-generated content may be incorrect.">
            <a:extLst>
              <a:ext uri="{FF2B5EF4-FFF2-40B4-BE49-F238E27FC236}">
                <a16:creationId xmlns:a16="http://schemas.microsoft.com/office/drawing/2014/main" id="{E0885924-7FC6-121F-4275-90E12C992AF1}"/>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b="32006"/>
          <a:stretch>
            <a:fillRect/>
          </a:stretch>
        </p:blipFill>
        <p:spPr bwMode="auto">
          <a:xfrm>
            <a:off x="1210351" y="2182760"/>
            <a:ext cx="9644462" cy="3849329"/>
          </a:xfrm>
          <a:prstGeom prst="rect">
            <a:avLst/>
          </a:prstGeom>
          <a:ln>
            <a:noFill/>
          </a:ln>
          <a:extLst>
            <a:ext uri="{53640926-AAD7-44D8-BBD7-CCE9431645EC}">
              <a14:shadowObscured xmlns:a14="http://schemas.microsoft.com/office/drawing/2010/main"/>
            </a:ext>
          </a:extLst>
        </p:spPr>
      </p:pic>
      <p:sp>
        <p:nvSpPr>
          <p:cNvPr id="6" name="Content Placeholder 5">
            <a:extLst>
              <a:ext uri="{FF2B5EF4-FFF2-40B4-BE49-F238E27FC236}">
                <a16:creationId xmlns:a16="http://schemas.microsoft.com/office/drawing/2014/main" id="{45B9B7B1-0821-B80C-97B5-B833CA609065}"/>
              </a:ext>
            </a:extLst>
          </p:cNvPr>
          <p:cNvSpPr>
            <a:spLocks noGrp="1"/>
          </p:cNvSpPr>
          <p:nvPr>
            <p:ph idx="1"/>
          </p:nvPr>
        </p:nvSpPr>
        <p:spPr>
          <a:xfrm>
            <a:off x="1210351" y="1103474"/>
            <a:ext cx="9509760" cy="2158574"/>
          </a:xfrm>
        </p:spPr>
        <p:txBody>
          <a:bodyPr/>
          <a:lstStyle/>
          <a:p>
            <a:r>
              <a:rPr lang="en-US" sz="3200" dirty="0"/>
              <a:t>Believers are called not only to </a:t>
            </a:r>
            <a:r>
              <a:rPr lang="en-US" sz="3200" b="1" dirty="0">
                <a:highlight>
                  <a:srgbClr val="FFFF00"/>
                </a:highlight>
              </a:rPr>
              <a:t>believe</a:t>
            </a:r>
            <a:r>
              <a:rPr lang="en-US" sz="3200" dirty="0"/>
              <a:t> in Jesus, but to </a:t>
            </a:r>
            <a:r>
              <a:rPr lang="en-US" sz="3200" b="1" dirty="0">
                <a:highlight>
                  <a:srgbClr val="FFFF00"/>
                </a:highlight>
              </a:rPr>
              <a:t>belong</a:t>
            </a:r>
            <a:r>
              <a:rPr lang="en-US" sz="3200" dirty="0"/>
              <a:t> to His Body.</a:t>
            </a:r>
          </a:p>
          <a:p>
            <a:r>
              <a:rPr lang="en-US" sz="3200" dirty="0"/>
              <a:t>Membership &amp; belonging not just in </a:t>
            </a:r>
            <a:r>
              <a:rPr lang="en-US" sz="3200" b="1" dirty="0">
                <a:highlight>
                  <a:srgbClr val="FFFF00"/>
                </a:highlight>
              </a:rPr>
              <a:t>attendance</a:t>
            </a:r>
            <a:r>
              <a:rPr lang="en-US" sz="3200" dirty="0"/>
              <a:t> but in </a:t>
            </a:r>
            <a:r>
              <a:rPr lang="en-US" sz="3200" b="1" dirty="0">
                <a:highlight>
                  <a:srgbClr val="FFFF00"/>
                </a:highlight>
              </a:rPr>
              <a:t>serving</a:t>
            </a:r>
            <a:r>
              <a:rPr lang="en-US" sz="3200" dirty="0"/>
              <a:t>, too.</a:t>
            </a:r>
          </a:p>
          <a:p>
            <a:endParaRPr lang="en-US" dirty="0"/>
          </a:p>
        </p:txBody>
      </p:sp>
    </p:spTree>
    <p:extLst>
      <p:ext uri="{BB962C8B-B14F-4D97-AF65-F5344CB8AC3E}">
        <p14:creationId xmlns:p14="http://schemas.microsoft.com/office/powerpoint/2010/main" val="2346411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02F37-6CC4-2CAC-239A-5CB8F8EC80C6}"/>
              </a:ext>
            </a:extLst>
          </p:cNvPr>
          <p:cNvSpPr>
            <a:spLocks noGrp="1"/>
          </p:cNvSpPr>
          <p:nvPr>
            <p:ph type="title"/>
          </p:nvPr>
        </p:nvSpPr>
        <p:spPr/>
        <p:txBody>
          <a:bodyPr/>
          <a:lstStyle/>
          <a:p>
            <a:endParaRPr lang="en-US"/>
          </a:p>
        </p:txBody>
      </p:sp>
      <p:sp>
        <p:nvSpPr>
          <p:cNvPr id="13" name="Content Placeholder 12">
            <a:extLst>
              <a:ext uri="{FF2B5EF4-FFF2-40B4-BE49-F238E27FC236}">
                <a16:creationId xmlns:a16="http://schemas.microsoft.com/office/drawing/2014/main" id="{2850BDD7-B3C5-6C08-0466-4D3FC7B98C2B}"/>
              </a:ext>
            </a:extLst>
          </p:cNvPr>
          <p:cNvSpPr>
            <a:spLocks noGrp="1"/>
          </p:cNvSpPr>
          <p:nvPr>
            <p:ph idx="1"/>
          </p:nvPr>
        </p:nvSpPr>
        <p:spPr/>
        <p:txBody>
          <a:bodyPr/>
          <a:lstStyle/>
          <a:p>
            <a:endParaRPr lang="en-US"/>
          </a:p>
        </p:txBody>
      </p:sp>
      <p:pic>
        <p:nvPicPr>
          <p:cNvPr id="14" name="Content Placeholder 8" descr="Close-up of hands stacked on each other&#10;&#10;AI-generated content may be incorrect.">
            <a:extLst>
              <a:ext uri="{FF2B5EF4-FFF2-40B4-BE49-F238E27FC236}">
                <a16:creationId xmlns:a16="http://schemas.microsoft.com/office/drawing/2014/main" id="{9A24A82F-CA21-C620-4106-E18517621EC9}"/>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0" y="0"/>
            <a:ext cx="12192300" cy="6858000"/>
          </a:xfrm>
          <a:prstGeom prst="rect">
            <a:avLst/>
          </a:prstGeom>
        </p:spPr>
      </p:pic>
      <p:sp>
        <p:nvSpPr>
          <p:cNvPr id="15" name="Rectangle 14">
            <a:extLst>
              <a:ext uri="{FF2B5EF4-FFF2-40B4-BE49-F238E27FC236}">
                <a16:creationId xmlns:a16="http://schemas.microsoft.com/office/drawing/2014/main" id="{74DBFDFE-4480-245A-31F2-FB5DBD368CF6}"/>
              </a:ext>
            </a:extLst>
          </p:cNvPr>
          <p:cNvSpPr/>
          <p:nvPr/>
        </p:nvSpPr>
        <p:spPr>
          <a:xfrm>
            <a:off x="3035708" y="5056632"/>
            <a:ext cx="6120581" cy="3412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95551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FFE3B-3AD9-B2E6-9769-27B2CCEAAD19}"/>
              </a:ext>
            </a:extLst>
          </p:cNvPr>
          <p:cNvSpPr>
            <a:spLocks noGrp="1"/>
          </p:cNvSpPr>
          <p:nvPr>
            <p:ph type="title"/>
          </p:nvPr>
        </p:nvSpPr>
        <p:spPr/>
        <p:txBody>
          <a:bodyPr/>
          <a:lstStyle/>
          <a:p>
            <a:endParaRPr lang="en-US"/>
          </a:p>
        </p:txBody>
      </p:sp>
      <p:pic>
        <p:nvPicPr>
          <p:cNvPr id="7" name="Content Placeholder 5">
            <a:extLst>
              <a:ext uri="{FF2B5EF4-FFF2-40B4-BE49-F238E27FC236}">
                <a16:creationId xmlns:a16="http://schemas.microsoft.com/office/drawing/2014/main" id="{5C590212-A3DA-B39F-137F-86792FFD2703}"/>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1" y="0"/>
            <a:ext cx="12192001" cy="6858000"/>
          </a:xfrm>
          <a:prstGeom prst="rect">
            <a:avLst/>
          </a:prstGeom>
        </p:spPr>
      </p:pic>
      <p:pic>
        <p:nvPicPr>
          <p:cNvPr id="11" name="Content Placeholder 10">
            <a:extLst>
              <a:ext uri="{FF2B5EF4-FFF2-40B4-BE49-F238E27FC236}">
                <a16:creationId xmlns:a16="http://schemas.microsoft.com/office/drawing/2014/main" id="{76CCA1E8-7785-F1CF-31B1-201A0B9A591B}"/>
              </a:ext>
            </a:extLst>
          </p:cNvPr>
          <p:cNvPicPr>
            <a:picLocks noGrp="1" noChangeAspect="1"/>
          </p:cNvPicPr>
          <p:nvPr>
            <p:ph sz="half" idx="2"/>
          </p:nvPr>
        </p:nvPicPr>
        <p:blipFill>
          <a:blip r:embed="rId4">
            <a:extLst>
              <a:ext uri="{837473B0-CC2E-450A-ABE3-18F120FF3D39}">
                <a1611:picAttrSrcUrl xmlns:a1611="http://schemas.microsoft.com/office/drawing/2016/11/main" r:id="rId5"/>
              </a:ext>
            </a:extLst>
          </a:blip>
          <a:stretch>
            <a:fillRect/>
          </a:stretch>
        </p:blipFill>
        <p:spPr>
          <a:xfrm>
            <a:off x="-1" y="3652844"/>
            <a:ext cx="5698055" cy="3205156"/>
          </a:xfrm>
        </p:spPr>
      </p:pic>
      <p:pic>
        <p:nvPicPr>
          <p:cNvPr id="13" name="Picture 12">
            <a:extLst>
              <a:ext uri="{FF2B5EF4-FFF2-40B4-BE49-F238E27FC236}">
                <a16:creationId xmlns:a16="http://schemas.microsoft.com/office/drawing/2014/main" id="{49888204-38A6-D62D-4D16-F4ECE61F921A}"/>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5698054" y="3652844"/>
            <a:ext cx="6484373" cy="3205156"/>
          </a:xfrm>
          <a:prstGeom prst="rect">
            <a:avLst/>
          </a:prstGeom>
        </p:spPr>
      </p:pic>
    </p:spTree>
    <p:extLst>
      <p:ext uri="{BB962C8B-B14F-4D97-AF65-F5344CB8AC3E}">
        <p14:creationId xmlns:p14="http://schemas.microsoft.com/office/powerpoint/2010/main" val="2802405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706F9-8F41-6A40-BEDE-30F310A8323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A96A1AF-73C1-D65A-CDF5-FB587561A73B}"/>
              </a:ext>
            </a:extLst>
          </p:cNvPr>
          <p:cNvSpPr>
            <a:spLocks noGrp="1"/>
          </p:cNvSpPr>
          <p:nvPr>
            <p:ph sz="half" idx="2"/>
          </p:nvPr>
        </p:nvSpPr>
        <p:spPr/>
        <p:txBody>
          <a:bodyPr/>
          <a:lstStyle/>
          <a:p>
            <a:endParaRPr lang="en-US"/>
          </a:p>
        </p:txBody>
      </p:sp>
      <p:pic>
        <p:nvPicPr>
          <p:cNvPr id="14" name="Content Placeholder 13" descr="A silhouette of a person jumping over a cliff&#10;&#10;AI-generated content may be incorrect.">
            <a:extLst>
              <a:ext uri="{FF2B5EF4-FFF2-40B4-BE49-F238E27FC236}">
                <a16:creationId xmlns:a16="http://schemas.microsoft.com/office/drawing/2014/main" id="{9B550648-15B0-332D-F05E-0374F4498B03}"/>
              </a:ext>
            </a:extLst>
          </p:cNvPr>
          <p:cNvPicPr>
            <a:picLocks noGrp="1" noChangeAspect="1"/>
          </p:cNvPicPr>
          <p:nvPr>
            <p:ph sz="half" idx="1"/>
          </p:nvPr>
        </p:nvPicPr>
        <p:blipFill>
          <a:blip r:embed="rId2">
            <a:extLst>
              <a:ext uri="{837473B0-CC2E-450A-ABE3-18F120FF3D39}">
                <a1611:picAttrSrcUrl xmlns:a1611="http://schemas.microsoft.com/office/drawing/2016/11/main" r:id="rId3"/>
              </a:ext>
            </a:extLst>
          </a:blip>
          <a:stretch>
            <a:fillRect/>
          </a:stretch>
        </p:blipFill>
        <p:spPr>
          <a:xfrm>
            <a:off x="0" y="0"/>
            <a:ext cx="12192000" cy="6858000"/>
          </a:xfrm>
        </p:spPr>
      </p:pic>
      <p:sp>
        <p:nvSpPr>
          <p:cNvPr id="15" name="TextBox 14">
            <a:extLst>
              <a:ext uri="{FF2B5EF4-FFF2-40B4-BE49-F238E27FC236}">
                <a16:creationId xmlns:a16="http://schemas.microsoft.com/office/drawing/2014/main" id="{1C2B410A-4267-AF22-0BE2-7406DF40424B}"/>
              </a:ext>
            </a:extLst>
          </p:cNvPr>
          <p:cNvSpPr txBox="1"/>
          <p:nvPr/>
        </p:nvSpPr>
        <p:spPr>
          <a:xfrm>
            <a:off x="365759" y="1058561"/>
            <a:ext cx="5547362" cy="2862322"/>
          </a:xfrm>
          <a:prstGeom prst="rect">
            <a:avLst/>
          </a:prstGeom>
          <a:noFill/>
        </p:spPr>
        <p:txBody>
          <a:bodyPr wrap="square" rtlCol="0">
            <a:spAutoFit/>
          </a:bodyPr>
          <a:lstStyle/>
          <a:p>
            <a:r>
              <a:rPr lang="en-US" sz="6000" dirty="0">
                <a:latin typeface="Arial Nova" panose="020F0502020204030204" pitchFamily="34" charset="0"/>
                <a:cs typeface="Arial Nova" panose="020F0502020204030204" pitchFamily="34" charset="0"/>
              </a:rPr>
              <a:t>TO  THE </a:t>
            </a:r>
          </a:p>
          <a:p>
            <a:r>
              <a:rPr lang="en-US" sz="6000" dirty="0">
                <a:latin typeface="Arial Nova" panose="020F0502020204030204" pitchFamily="34" charset="0"/>
                <a:cs typeface="Arial Nova" panose="020F0502020204030204" pitchFamily="34" charset="0"/>
              </a:rPr>
              <a:t>LOCAL  CHURCH</a:t>
            </a:r>
          </a:p>
        </p:txBody>
      </p:sp>
    </p:spTree>
    <p:extLst>
      <p:ext uri="{BB962C8B-B14F-4D97-AF65-F5344CB8AC3E}">
        <p14:creationId xmlns:p14="http://schemas.microsoft.com/office/powerpoint/2010/main" val="3752811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blue background with white text and a blue church&#10;&#10;AI-generated content may be incorrect.">
            <a:extLst>
              <a:ext uri="{FF2B5EF4-FFF2-40B4-BE49-F238E27FC236}">
                <a16:creationId xmlns:a16="http://schemas.microsoft.com/office/drawing/2014/main" id="{79688D36-A52A-F00E-AEC7-B8592779112A}"/>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3097161" y="1"/>
            <a:ext cx="6096001" cy="3819832"/>
          </a:xfrm>
          <a:prstGeom prst="rect">
            <a:avLst/>
          </a:prstGeom>
        </p:spPr>
      </p:pic>
      <p:pic>
        <p:nvPicPr>
          <p:cNvPr id="6" name="Content Placeholder 5" descr="A close-up of words&#10;&#10;AI-generated content may be incorrect.">
            <a:extLst>
              <a:ext uri="{FF2B5EF4-FFF2-40B4-BE49-F238E27FC236}">
                <a16:creationId xmlns:a16="http://schemas.microsoft.com/office/drawing/2014/main" id="{D2BE121A-43F5-546A-BE19-8951825DCA3C}"/>
              </a:ext>
            </a:extLst>
          </p:cNvPr>
          <p:cNvPicPr>
            <a:picLocks noGrp="1" noChangeAspect="1"/>
          </p:cNvPicPr>
          <p:nvPr>
            <p:ph sz="half" idx="1"/>
          </p:nvPr>
        </p:nvPicPr>
        <p:blipFill>
          <a:blip r:embed="rId4">
            <a:extLst>
              <a:ext uri="{837473B0-CC2E-450A-ABE3-18F120FF3D39}">
                <a1611:picAttrSrcUrl xmlns:a1611="http://schemas.microsoft.com/office/drawing/2016/11/main" r:id="rId5"/>
              </a:ext>
            </a:extLst>
          </a:blip>
          <a:stretch>
            <a:fillRect/>
          </a:stretch>
        </p:blipFill>
        <p:spPr>
          <a:xfrm>
            <a:off x="-1" y="3429000"/>
            <a:ext cx="6096001" cy="3499438"/>
          </a:xfrm>
        </p:spPr>
      </p:pic>
      <p:pic>
        <p:nvPicPr>
          <p:cNvPr id="8" name="Content Placeholder 7" descr="A drawing of a church&#10;&#10;AI-generated content may be incorrect.">
            <a:extLst>
              <a:ext uri="{FF2B5EF4-FFF2-40B4-BE49-F238E27FC236}">
                <a16:creationId xmlns:a16="http://schemas.microsoft.com/office/drawing/2014/main" id="{1211C875-DA39-95EF-ED46-E1B83C81E5A4}"/>
              </a:ext>
            </a:extLst>
          </p:cNvPr>
          <p:cNvPicPr>
            <a:picLocks noGrp="1" noChangeAspect="1"/>
          </p:cNvPicPr>
          <p:nvPr>
            <p:ph sz="half" idx="2"/>
          </p:nvPr>
        </p:nvPicPr>
        <p:blipFill>
          <a:blip r:embed="rId6">
            <a:extLst>
              <a:ext uri="{837473B0-CC2E-450A-ABE3-18F120FF3D39}">
                <a1611:picAttrSrcUrl xmlns:a1611="http://schemas.microsoft.com/office/drawing/2016/11/main" r:id="rId7"/>
              </a:ext>
            </a:extLst>
          </a:blip>
          <a:stretch>
            <a:fillRect/>
          </a:stretch>
        </p:blipFill>
        <p:spPr>
          <a:xfrm>
            <a:off x="6095999" y="3428342"/>
            <a:ext cx="6096001" cy="3499438"/>
          </a:xfrm>
        </p:spPr>
      </p:pic>
    </p:spTree>
    <p:extLst>
      <p:ext uri="{BB962C8B-B14F-4D97-AF65-F5344CB8AC3E}">
        <p14:creationId xmlns:p14="http://schemas.microsoft.com/office/powerpoint/2010/main" val="1416973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00505-4816-4E85-2AFC-AB40D718BD45}"/>
              </a:ext>
            </a:extLst>
          </p:cNvPr>
          <p:cNvSpPr>
            <a:spLocks noGrp="1"/>
          </p:cNvSpPr>
          <p:nvPr>
            <p:ph type="title"/>
          </p:nvPr>
        </p:nvSpPr>
        <p:spPr>
          <a:xfrm>
            <a:off x="1164141" y="265176"/>
            <a:ext cx="9897151" cy="619727"/>
          </a:xfrm>
        </p:spPr>
        <p:txBody>
          <a:bodyPr>
            <a:noAutofit/>
          </a:bodyPr>
          <a:lstStyle/>
          <a:p>
            <a:r>
              <a:rPr lang="en-US" sz="4000" b="1" dirty="0"/>
              <a:t>5. Commitment To The Local Church </a:t>
            </a:r>
            <a:endParaRPr lang="en-US" sz="4000" dirty="0"/>
          </a:p>
        </p:txBody>
      </p:sp>
      <p:sp>
        <p:nvSpPr>
          <p:cNvPr id="4" name="Content Placeholder 3">
            <a:extLst>
              <a:ext uri="{FF2B5EF4-FFF2-40B4-BE49-F238E27FC236}">
                <a16:creationId xmlns:a16="http://schemas.microsoft.com/office/drawing/2014/main" id="{0E1DAB3C-E577-AC67-1A83-D1CCE45C9766}"/>
              </a:ext>
            </a:extLst>
          </p:cNvPr>
          <p:cNvSpPr>
            <a:spLocks noGrp="1"/>
          </p:cNvSpPr>
          <p:nvPr>
            <p:ph sz="half" idx="1"/>
          </p:nvPr>
        </p:nvSpPr>
        <p:spPr>
          <a:xfrm>
            <a:off x="132735" y="1033419"/>
            <a:ext cx="11828208" cy="5455871"/>
          </a:xfrm>
        </p:spPr>
        <p:txBody>
          <a:bodyPr>
            <a:normAutofit fontScale="92500" lnSpcReduction="10000"/>
          </a:bodyPr>
          <a:lstStyle/>
          <a:p>
            <a:pPr marL="45720" indent="0">
              <a:buNone/>
            </a:pPr>
            <a:r>
              <a:rPr lang="en-US" dirty="0"/>
              <a:t>    </a:t>
            </a:r>
            <a:r>
              <a:rPr lang="en-US" sz="2800" b="1" dirty="0">
                <a:highlight>
                  <a:srgbClr val="FFFF00"/>
                </a:highlight>
              </a:rPr>
              <a:t>Commitment involves :</a:t>
            </a:r>
          </a:p>
          <a:p>
            <a:r>
              <a:rPr lang="en-US" sz="2800" b="1" dirty="0">
                <a:highlight>
                  <a:srgbClr val="FFFF00"/>
                </a:highlight>
              </a:rPr>
              <a:t>Regular Gathering </a:t>
            </a:r>
            <a:r>
              <a:rPr lang="en-US" sz="2800" dirty="0"/>
              <a:t>- “Not forsaking the assembling of ourselves together…”              </a:t>
            </a:r>
            <a:r>
              <a:rPr lang="en-US" sz="2800" b="1" dirty="0">
                <a:solidFill>
                  <a:srgbClr val="FF0000"/>
                </a:solidFill>
              </a:rPr>
              <a:t> (Hebrews 10:25)</a:t>
            </a:r>
          </a:p>
          <a:p>
            <a:r>
              <a:rPr lang="en-US" sz="2800" b="1" dirty="0">
                <a:highlight>
                  <a:srgbClr val="FFFF00"/>
                </a:highlight>
              </a:rPr>
              <a:t>Praying for the Church &amp; Leaders </a:t>
            </a:r>
            <a:r>
              <a:rPr lang="en-US" sz="2800" dirty="0"/>
              <a:t>- </a:t>
            </a:r>
            <a:r>
              <a:rPr lang="en-SG" sz="2800" dirty="0"/>
              <a:t>“Finally, brethren, pray for us, that the word of the Lord may have </a:t>
            </a:r>
            <a:r>
              <a:rPr lang="en-SG" sz="2800" i="1" dirty="0"/>
              <a:t>free</a:t>
            </a:r>
            <a:r>
              <a:rPr lang="en-SG" sz="2800" dirty="0"/>
              <a:t> course, and be glorified, even as </a:t>
            </a:r>
            <a:r>
              <a:rPr lang="en-SG" sz="2800" i="1" dirty="0"/>
              <a:t>it is</a:t>
            </a:r>
            <a:r>
              <a:rPr lang="en-SG" sz="2800" dirty="0"/>
              <a:t> with you: And that we may be delivered from unreasonable and wicked men: for all </a:t>
            </a:r>
            <a:r>
              <a:rPr lang="en-SG" sz="2800" i="1" dirty="0"/>
              <a:t>men</a:t>
            </a:r>
            <a:r>
              <a:rPr lang="en-SG" sz="2800" dirty="0"/>
              <a:t> have not faith.”</a:t>
            </a:r>
            <a:r>
              <a:rPr lang="en-US" sz="2800" dirty="0"/>
              <a:t> </a:t>
            </a:r>
            <a:r>
              <a:rPr lang="en-US" sz="2800" b="1" dirty="0">
                <a:solidFill>
                  <a:srgbClr val="FF0000"/>
                </a:solidFill>
              </a:rPr>
              <a:t>(2 Thessalonians 3:1-2)</a:t>
            </a:r>
          </a:p>
          <a:p>
            <a:r>
              <a:rPr lang="en-US" sz="2800" b="1" dirty="0">
                <a:highlight>
                  <a:srgbClr val="FFFF00"/>
                </a:highlight>
              </a:rPr>
              <a:t>Serving One Another </a:t>
            </a:r>
            <a:r>
              <a:rPr lang="en-US" sz="2800" dirty="0"/>
              <a:t>- </a:t>
            </a:r>
            <a:r>
              <a:rPr lang="en-SG" sz="2800" dirty="0"/>
              <a:t>“</a:t>
            </a:r>
            <a:r>
              <a:rPr lang="en-SG" sz="2800" i="1" dirty="0"/>
              <a:t>Be</a:t>
            </a:r>
            <a:r>
              <a:rPr lang="en-SG" sz="2800" dirty="0"/>
              <a:t> kindly affectioned one to another with brotherly love; in honour preferring one another;” </a:t>
            </a:r>
            <a:r>
              <a:rPr lang="en-SG" sz="2800" b="1" dirty="0">
                <a:solidFill>
                  <a:srgbClr val="FF0000"/>
                </a:solidFill>
              </a:rPr>
              <a:t>(Romans 12:10)</a:t>
            </a:r>
          </a:p>
          <a:p>
            <a:r>
              <a:rPr lang="en-SG" sz="2800" b="1" dirty="0">
                <a:highlight>
                  <a:srgbClr val="FFFF00"/>
                </a:highlight>
              </a:rPr>
              <a:t>Giving Generously </a:t>
            </a:r>
            <a:r>
              <a:rPr lang="en-SG" sz="2800" dirty="0"/>
              <a:t>- “Distributing to the necessity of saints; given to hospitality.”    </a:t>
            </a:r>
            <a:r>
              <a:rPr lang="en-SG" sz="2800" b="1" dirty="0">
                <a:solidFill>
                  <a:srgbClr val="FF0000"/>
                </a:solidFill>
              </a:rPr>
              <a:t>(Romans 12:13)</a:t>
            </a:r>
          </a:p>
          <a:p>
            <a:r>
              <a:rPr lang="en-US" sz="2800" dirty="0"/>
              <a:t>Believers need to be more </a:t>
            </a:r>
            <a:r>
              <a:rPr lang="en-US" sz="2800" b="1" dirty="0">
                <a:solidFill>
                  <a:srgbClr val="FF0000"/>
                </a:solidFill>
              </a:rPr>
              <a:t>connected</a:t>
            </a:r>
            <a:r>
              <a:rPr lang="en-US" sz="2800" dirty="0"/>
              <a:t> and </a:t>
            </a:r>
            <a:r>
              <a:rPr lang="en-US" sz="2800" b="1" dirty="0">
                <a:solidFill>
                  <a:srgbClr val="FF0000"/>
                </a:solidFill>
              </a:rPr>
              <a:t>committed</a:t>
            </a:r>
            <a:r>
              <a:rPr lang="en-US" sz="2800" dirty="0"/>
              <a:t> to the local church.</a:t>
            </a:r>
          </a:p>
        </p:txBody>
      </p:sp>
    </p:spTree>
    <p:extLst>
      <p:ext uri="{BB962C8B-B14F-4D97-AF65-F5344CB8AC3E}">
        <p14:creationId xmlns:p14="http://schemas.microsoft.com/office/powerpoint/2010/main" val="319258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1ECAD-D8C6-E208-C949-F8DF7399474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871DA2D-7EA0-0FC9-B6BA-8D8BD2E30665}"/>
              </a:ext>
            </a:extLst>
          </p:cNvPr>
          <p:cNvSpPr>
            <a:spLocks noGrp="1"/>
          </p:cNvSpPr>
          <p:nvPr>
            <p:ph sz="half" idx="2"/>
          </p:nvPr>
        </p:nvSpPr>
        <p:spPr/>
        <p:txBody>
          <a:bodyPr/>
          <a:lstStyle/>
          <a:p>
            <a:endParaRPr lang="en-US"/>
          </a:p>
        </p:txBody>
      </p:sp>
      <p:pic>
        <p:nvPicPr>
          <p:cNvPr id="6" name="Content Placeholder 5" descr="A group of people running&#10;&#10;AI-generated content may be incorrect.">
            <a:extLst>
              <a:ext uri="{FF2B5EF4-FFF2-40B4-BE49-F238E27FC236}">
                <a16:creationId xmlns:a16="http://schemas.microsoft.com/office/drawing/2014/main" id="{E11DE0AB-9B7B-2DCF-D3B9-86B53814BC6D}"/>
              </a:ext>
            </a:extLst>
          </p:cNvPr>
          <p:cNvPicPr>
            <a:picLocks noGrp="1" noChangeAspect="1"/>
          </p:cNvPicPr>
          <p:nvPr>
            <p:ph sz="half" idx="1"/>
          </p:nvPr>
        </p:nvPicPr>
        <p:blipFill>
          <a:blip r:embed="rId2">
            <a:extLst>
              <a:ext uri="{837473B0-CC2E-450A-ABE3-18F120FF3D39}">
                <a1611:picAttrSrcUrl xmlns:a1611="http://schemas.microsoft.com/office/drawing/2016/11/main" r:id="rId3"/>
              </a:ext>
            </a:extLst>
          </a:blip>
          <a:stretch>
            <a:fillRect/>
          </a:stretch>
        </p:blipFill>
        <p:spPr>
          <a:xfrm>
            <a:off x="0" y="0"/>
            <a:ext cx="12192000" cy="6858000"/>
          </a:xfrm>
        </p:spPr>
      </p:pic>
      <p:sp>
        <p:nvSpPr>
          <p:cNvPr id="7" name="Rectangle 6">
            <a:extLst>
              <a:ext uri="{FF2B5EF4-FFF2-40B4-BE49-F238E27FC236}">
                <a16:creationId xmlns:a16="http://schemas.microsoft.com/office/drawing/2014/main" id="{C77F6E72-A2ED-2D42-D834-79EB4A732786}"/>
              </a:ext>
            </a:extLst>
          </p:cNvPr>
          <p:cNvSpPr/>
          <p:nvPr/>
        </p:nvSpPr>
        <p:spPr>
          <a:xfrm>
            <a:off x="2698954" y="1353312"/>
            <a:ext cx="6828503" cy="1088136"/>
          </a:xfrm>
          <a:prstGeom prst="rect">
            <a:avLst/>
          </a:prstGeom>
          <a:gradFill flip="none" rotWithShape="1">
            <a:gsLst>
              <a:gs pos="100000">
                <a:schemeClr val="accent2">
                  <a:lumMod val="50000"/>
                </a:schemeClr>
              </a:gs>
              <a:gs pos="100000">
                <a:schemeClr val="accent2">
                  <a:lumMod val="50000"/>
                  <a:tint val="44500"/>
                  <a:satMod val="160000"/>
                </a:schemeClr>
              </a:gs>
              <a:gs pos="100000">
                <a:schemeClr val="accent2">
                  <a:lumMod val="50000"/>
                  <a:tint val="23500"/>
                  <a:satMod val="160000"/>
                </a:schemeClr>
              </a:gs>
            </a:gsLst>
            <a:lin ang="162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latin typeface="Arial" panose="020B0604020202020204" pitchFamily="34" charset="0"/>
                <a:cs typeface="Arial" panose="020B0604020202020204" pitchFamily="34" charset="0"/>
              </a:rPr>
              <a:t>RIGHT / WRONG? OR GOOD / BAD?</a:t>
            </a:r>
          </a:p>
        </p:txBody>
      </p:sp>
    </p:spTree>
    <p:extLst>
      <p:ext uri="{BB962C8B-B14F-4D97-AF65-F5344CB8AC3E}">
        <p14:creationId xmlns:p14="http://schemas.microsoft.com/office/powerpoint/2010/main" val="3918607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EA2B2A-083F-6093-DAE0-2240FEF9CF9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4793DF5-6653-A98C-5235-32E793EA6CA2}"/>
              </a:ext>
            </a:extLst>
          </p:cNvPr>
          <p:cNvSpPr>
            <a:spLocks noGrp="1"/>
          </p:cNvSpPr>
          <p:nvPr>
            <p:ph sz="half" idx="2"/>
          </p:nvPr>
        </p:nvSpPr>
        <p:spPr/>
        <p:txBody>
          <a:bodyPr/>
          <a:lstStyle/>
          <a:p>
            <a:endParaRPr lang="en-US"/>
          </a:p>
        </p:txBody>
      </p:sp>
      <p:pic>
        <p:nvPicPr>
          <p:cNvPr id="10" name="Content Placeholder 9" descr="A person jumping in the air&#10;&#10;AI-generated content may be incorrect.">
            <a:extLst>
              <a:ext uri="{FF2B5EF4-FFF2-40B4-BE49-F238E27FC236}">
                <a16:creationId xmlns:a16="http://schemas.microsoft.com/office/drawing/2014/main" id="{123912DE-3F5C-B07C-A927-08C8DA3CA46A}"/>
              </a:ext>
            </a:extLst>
          </p:cNvPr>
          <p:cNvPicPr>
            <a:picLocks noGrp="1" noChangeAspect="1"/>
          </p:cNvPicPr>
          <p:nvPr>
            <p:ph sz="half" idx="1"/>
          </p:nvPr>
        </p:nvPicPr>
        <p:blipFill>
          <a:blip r:embed="rId2">
            <a:extLst>
              <a:ext uri="{837473B0-CC2E-450A-ABE3-18F120FF3D39}">
                <a1611:picAttrSrcUrl xmlns:a1611="http://schemas.microsoft.com/office/drawing/2016/11/main" r:id="rId3"/>
              </a:ext>
            </a:extLst>
          </a:blip>
          <a:stretch>
            <a:fillRect/>
          </a:stretch>
        </p:blipFill>
        <p:spPr>
          <a:xfrm>
            <a:off x="0" y="0"/>
            <a:ext cx="12192000" cy="6858000"/>
          </a:xfrm>
          <a:solidFill>
            <a:schemeClr val="tx1"/>
          </a:solidFill>
        </p:spPr>
      </p:pic>
      <p:sp>
        <p:nvSpPr>
          <p:cNvPr id="11" name="Rectangle 10">
            <a:extLst>
              <a:ext uri="{FF2B5EF4-FFF2-40B4-BE49-F238E27FC236}">
                <a16:creationId xmlns:a16="http://schemas.microsoft.com/office/drawing/2014/main" id="{667F5F81-ADFA-DE89-EBC1-58A4C4BE9F75}"/>
              </a:ext>
            </a:extLst>
          </p:cNvPr>
          <p:cNvSpPr/>
          <p:nvPr/>
        </p:nvSpPr>
        <p:spPr>
          <a:xfrm>
            <a:off x="0" y="6194322"/>
            <a:ext cx="2743200" cy="663677"/>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EC97DEC-E8CE-10CE-841D-891A1CBF9A28}"/>
              </a:ext>
            </a:extLst>
          </p:cNvPr>
          <p:cNvSpPr/>
          <p:nvPr/>
        </p:nvSpPr>
        <p:spPr>
          <a:xfrm>
            <a:off x="8214852" y="6194321"/>
            <a:ext cx="3977148" cy="66367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77639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F56C6-7514-E0BF-AE35-659E8459D557}"/>
              </a:ext>
            </a:extLst>
          </p:cNvPr>
          <p:cNvSpPr>
            <a:spLocks noGrp="1"/>
          </p:cNvSpPr>
          <p:nvPr>
            <p:ph type="title"/>
          </p:nvPr>
        </p:nvSpPr>
        <p:spPr/>
        <p:txBody>
          <a:bodyPr/>
          <a:lstStyle/>
          <a:p>
            <a:endParaRPr lang="en-US"/>
          </a:p>
        </p:txBody>
      </p:sp>
      <p:pic>
        <p:nvPicPr>
          <p:cNvPr id="15" name="Content Placeholder 14" descr="A group of people with their hands up&#10;&#10;AI-generated content may be incorrect.">
            <a:extLst>
              <a:ext uri="{FF2B5EF4-FFF2-40B4-BE49-F238E27FC236}">
                <a16:creationId xmlns:a16="http://schemas.microsoft.com/office/drawing/2014/main" id="{4645687D-0653-DA4D-B6CC-D9284520C9FD}"/>
              </a:ext>
            </a:extLst>
          </p:cNvPr>
          <p:cNvPicPr>
            <a:picLocks noGrp="1" noChangeAspect="1"/>
          </p:cNvPicPr>
          <p:nvPr>
            <p:ph sz="half" idx="1"/>
          </p:nvPr>
        </p:nvPicPr>
        <p:blipFill>
          <a:blip r:embed="rId2">
            <a:extLst>
              <a:ext uri="{837473B0-CC2E-450A-ABE3-18F120FF3D39}">
                <a1611:picAttrSrcUrl xmlns:a1611="http://schemas.microsoft.com/office/drawing/2016/11/main" r:id="rId3"/>
              </a:ext>
            </a:extLst>
          </a:blip>
          <a:stretch>
            <a:fillRect/>
          </a:stretch>
        </p:blipFill>
        <p:spPr>
          <a:xfrm>
            <a:off x="-1" y="0"/>
            <a:ext cx="6209071" cy="3492602"/>
          </a:xfrm>
        </p:spPr>
      </p:pic>
      <p:pic>
        <p:nvPicPr>
          <p:cNvPr id="21" name="Picture 20" descr="A person jumping over a stack of containers&#10;&#10;AI-generated content may be incorrect.">
            <a:extLst>
              <a:ext uri="{FF2B5EF4-FFF2-40B4-BE49-F238E27FC236}">
                <a16:creationId xmlns:a16="http://schemas.microsoft.com/office/drawing/2014/main" id="{AF620815-A3B7-F0D5-5941-3251D03F6497}"/>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6209070" y="0"/>
            <a:ext cx="5982930" cy="3492602"/>
          </a:xfrm>
          <a:prstGeom prst="rect">
            <a:avLst/>
          </a:prstGeom>
        </p:spPr>
      </p:pic>
      <p:pic>
        <p:nvPicPr>
          <p:cNvPr id="19" name="Picture 18" descr="A person smiling at another person&#10;&#10;AI-generated content may be incorrect.">
            <a:extLst>
              <a:ext uri="{FF2B5EF4-FFF2-40B4-BE49-F238E27FC236}">
                <a16:creationId xmlns:a16="http://schemas.microsoft.com/office/drawing/2014/main" id="{883FD194-798B-4717-66EF-817FB6427BBD}"/>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0" y="3492602"/>
            <a:ext cx="6209070" cy="3346539"/>
          </a:xfrm>
          <a:prstGeom prst="rect">
            <a:avLst/>
          </a:prstGeom>
        </p:spPr>
      </p:pic>
      <p:pic>
        <p:nvPicPr>
          <p:cNvPr id="17" name="Content Placeholder 16" descr="A person jumping over a city&#10;&#10;AI-generated content may be incorrect.">
            <a:extLst>
              <a:ext uri="{FF2B5EF4-FFF2-40B4-BE49-F238E27FC236}">
                <a16:creationId xmlns:a16="http://schemas.microsoft.com/office/drawing/2014/main" id="{70FFE7EF-0312-0B09-9CAD-8CF6326B5C33}"/>
              </a:ext>
            </a:extLst>
          </p:cNvPr>
          <p:cNvPicPr>
            <a:picLocks noGrp="1" noChangeAspect="1"/>
          </p:cNvPicPr>
          <p:nvPr>
            <p:ph sz="half" idx="2"/>
          </p:nvPr>
        </p:nvPicPr>
        <p:blipFill>
          <a:blip r:embed="rId8">
            <a:extLst>
              <a:ext uri="{837473B0-CC2E-450A-ABE3-18F120FF3D39}">
                <a1611:picAttrSrcUrl xmlns:a1611="http://schemas.microsoft.com/office/drawing/2016/11/main" r:id="rId9"/>
              </a:ext>
            </a:extLst>
          </a:blip>
          <a:stretch>
            <a:fillRect/>
          </a:stretch>
        </p:blipFill>
        <p:spPr>
          <a:xfrm>
            <a:off x="6209069" y="3492602"/>
            <a:ext cx="5936595" cy="3346538"/>
          </a:xfrm>
        </p:spPr>
      </p:pic>
    </p:spTree>
    <p:extLst>
      <p:ext uri="{BB962C8B-B14F-4D97-AF65-F5344CB8AC3E}">
        <p14:creationId xmlns:p14="http://schemas.microsoft.com/office/powerpoint/2010/main" val="1660670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10F007-33F1-C8BC-7E19-9B247554DD53}"/>
              </a:ext>
            </a:extLst>
          </p:cNvPr>
          <p:cNvSpPr>
            <a:spLocks noGrp="1"/>
          </p:cNvSpPr>
          <p:nvPr>
            <p:ph type="title"/>
          </p:nvPr>
        </p:nvSpPr>
        <p:spPr/>
        <p:txBody>
          <a:bodyPr/>
          <a:lstStyle/>
          <a:p>
            <a:endParaRPr lang="en-US"/>
          </a:p>
        </p:txBody>
      </p:sp>
      <p:pic>
        <p:nvPicPr>
          <p:cNvPr id="12" name="Content Placeholder 11" descr="A cartoon of a person standing in front of a church&#10;&#10;AI-generated content may be incorrect.">
            <a:extLst>
              <a:ext uri="{FF2B5EF4-FFF2-40B4-BE49-F238E27FC236}">
                <a16:creationId xmlns:a16="http://schemas.microsoft.com/office/drawing/2014/main" id="{E3BB1F04-02C5-CDFB-3FD8-7D229E988A22}"/>
              </a:ext>
            </a:extLst>
          </p:cNvPr>
          <p:cNvPicPr>
            <a:picLocks noGrp="1" noChangeAspect="1"/>
          </p:cNvPicPr>
          <p:nvPr>
            <p:ph sz="half" idx="2"/>
          </p:nvPr>
        </p:nvPicPr>
        <p:blipFill>
          <a:blip r:embed="rId2">
            <a:extLst>
              <a:ext uri="{837473B0-CC2E-450A-ABE3-18F120FF3D39}">
                <a1611:picAttrSrcUrl xmlns:a1611="http://schemas.microsoft.com/office/drawing/2016/11/main" r:id="rId3"/>
              </a:ext>
            </a:extLst>
          </a:blip>
          <a:stretch>
            <a:fillRect/>
          </a:stretch>
        </p:blipFill>
        <p:spPr>
          <a:xfrm>
            <a:off x="6626941" y="0"/>
            <a:ext cx="5565060" cy="6858000"/>
          </a:xfrm>
        </p:spPr>
      </p:pic>
      <p:pic>
        <p:nvPicPr>
          <p:cNvPr id="10" name="Content Placeholder 9" descr="A church with a steeple and a red sky&#10;&#10;AI-generated content may be incorrect.">
            <a:extLst>
              <a:ext uri="{FF2B5EF4-FFF2-40B4-BE49-F238E27FC236}">
                <a16:creationId xmlns:a16="http://schemas.microsoft.com/office/drawing/2014/main" id="{ABA786D1-4AA8-5861-7FFE-591C5EAAC570}"/>
              </a:ext>
            </a:extLst>
          </p:cNvPr>
          <p:cNvPicPr>
            <a:picLocks noGrp="1" noChangeAspect="1"/>
          </p:cNvPicPr>
          <p:nvPr>
            <p:ph sz="half" idx="1"/>
          </p:nvPr>
        </p:nvPicPr>
        <p:blipFill>
          <a:blip r:embed="rId4">
            <a:extLst>
              <a:ext uri="{837473B0-CC2E-450A-ABE3-18F120FF3D39}">
                <a1611:picAttrSrcUrl xmlns:a1611="http://schemas.microsoft.com/office/drawing/2016/11/main" r:id="rId5"/>
              </a:ext>
            </a:extLst>
          </a:blip>
          <a:stretch>
            <a:fillRect/>
          </a:stretch>
        </p:blipFill>
        <p:spPr>
          <a:xfrm>
            <a:off x="-1" y="-1"/>
            <a:ext cx="6626941" cy="6858001"/>
          </a:xfrm>
        </p:spPr>
      </p:pic>
    </p:spTree>
    <p:extLst>
      <p:ext uri="{BB962C8B-B14F-4D97-AF65-F5344CB8AC3E}">
        <p14:creationId xmlns:p14="http://schemas.microsoft.com/office/powerpoint/2010/main" val="745176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536B3-BFDF-3482-6864-CD5EE529C598}"/>
              </a:ext>
            </a:extLst>
          </p:cNvPr>
          <p:cNvSpPr>
            <a:spLocks noGrp="1"/>
          </p:cNvSpPr>
          <p:nvPr>
            <p:ph type="title"/>
          </p:nvPr>
        </p:nvSpPr>
        <p:spPr>
          <a:xfrm>
            <a:off x="1341120" y="265176"/>
            <a:ext cx="9509759" cy="531237"/>
          </a:xfrm>
        </p:spPr>
        <p:txBody>
          <a:bodyPr>
            <a:normAutofit fontScale="90000"/>
          </a:bodyPr>
          <a:lstStyle/>
          <a:p>
            <a:pPr algn="ctr"/>
            <a:r>
              <a:rPr lang="en-US" b="1" dirty="0"/>
              <a:t>6. Discussion &amp; Reflection</a:t>
            </a:r>
          </a:p>
        </p:txBody>
      </p:sp>
      <p:sp>
        <p:nvSpPr>
          <p:cNvPr id="4" name="Content Placeholder 3">
            <a:extLst>
              <a:ext uri="{FF2B5EF4-FFF2-40B4-BE49-F238E27FC236}">
                <a16:creationId xmlns:a16="http://schemas.microsoft.com/office/drawing/2014/main" id="{376851B2-F4DC-7899-F786-3168622BC48A}"/>
              </a:ext>
            </a:extLst>
          </p:cNvPr>
          <p:cNvSpPr>
            <a:spLocks noGrp="1"/>
          </p:cNvSpPr>
          <p:nvPr>
            <p:ph sz="half" idx="1"/>
          </p:nvPr>
        </p:nvSpPr>
        <p:spPr>
          <a:xfrm>
            <a:off x="176980" y="953336"/>
            <a:ext cx="11621729" cy="5904664"/>
          </a:xfrm>
        </p:spPr>
        <p:txBody>
          <a:bodyPr>
            <a:normAutofit/>
          </a:bodyPr>
          <a:lstStyle/>
          <a:p>
            <a:r>
              <a:rPr lang="en-US" dirty="0"/>
              <a:t>Why do you think God designed the Christian life to be lived in community rather than alone?</a:t>
            </a:r>
          </a:p>
          <a:p>
            <a:r>
              <a:rPr lang="en-US" dirty="0"/>
              <a:t>In what ways is the Church like a body or a family?</a:t>
            </a:r>
          </a:p>
          <a:p>
            <a:r>
              <a:rPr lang="en-US" dirty="0"/>
              <a:t>Read </a:t>
            </a:r>
            <a:r>
              <a:rPr lang="en-US" b="1" dirty="0">
                <a:solidFill>
                  <a:srgbClr val="FF0000"/>
                </a:solidFill>
              </a:rPr>
              <a:t>Acts 2:42-47</a:t>
            </a:r>
            <a:r>
              <a:rPr lang="en-US" dirty="0"/>
              <a:t>. What activities did the early Church devote themselves to? Which of these do you see practiced in your church today?</a:t>
            </a:r>
          </a:p>
          <a:p>
            <a:r>
              <a:rPr lang="en-US" dirty="0"/>
              <a:t>Can you think of a time when fellowship with other believers encouraged or challenged your faith?</a:t>
            </a:r>
          </a:p>
          <a:p>
            <a:r>
              <a:rPr lang="en-US" dirty="0"/>
              <a:t>What spiritual gifts or strengths do you think God may have given you to serve others?</a:t>
            </a:r>
          </a:p>
          <a:p>
            <a:r>
              <a:rPr lang="en-US" dirty="0"/>
              <a:t>What are some ways you can contribute to your local church, even before being baptized?</a:t>
            </a:r>
          </a:p>
          <a:p>
            <a:r>
              <a:rPr lang="en-US" dirty="0"/>
              <a:t>What steps can you take to become more connected and involved in the church?</a:t>
            </a:r>
          </a:p>
          <a:p>
            <a:r>
              <a:rPr lang="en-US" dirty="0"/>
              <a:t>Do you believe that God has called you to be an active part of His Church? Why or why not?</a:t>
            </a:r>
          </a:p>
          <a:p>
            <a:r>
              <a:rPr lang="en-US" dirty="0"/>
              <a:t>What is one specific way you can serve or grow in fellowship with your church this week?</a:t>
            </a:r>
          </a:p>
          <a:p>
            <a:pPr marL="45720" indent="0" algn="just">
              <a:buNone/>
            </a:pPr>
            <a:r>
              <a:rPr lang="en-US" dirty="0"/>
              <a:t>JSM has our own membership handbook that describes our doctrinal stand and policies. Baptismal candidates should be given a copy to look at, and should subscribe to our doctrinal stand.</a:t>
            </a:r>
          </a:p>
          <a:p>
            <a:endParaRPr lang="en-US" dirty="0"/>
          </a:p>
          <a:p>
            <a:endParaRPr lang="en-US" dirty="0"/>
          </a:p>
        </p:txBody>
      </p:sp>
    </p:spTree>
    <p:extLst>
      <p:ext uri="{BB962C8B-B14F-4D97-AF65-F5344CB8AC3E}">
        <p14:creationId xmlns:p14="http://schemas.microsoft.com/office/powerpoint/2010/main" val="3949142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cean 16x9">
  <a:themeElements>
    <a:clrScheme name="Ocean">
      <a:dk1>
        <a:sysClr val="windowText" lastClr="000000"/>
      </a:dk1>
      <a:lt1>
        <a:sysClr val="window" lastClr="FFFFFF"/>
      </a:lt1>
      <a:dk2>
        <a:srgbClr val="323232"/>
      </a:dk2>
      <a:lt2>
        <a:srgbClr val="E3DED1"/>
      </a:lt2>
      <a:accent1>
        <a:srgbClr val="4557A1"/>
      </a:accent1>
      <a:accent2>
        <a:srgbClr val="3691AA"/>
      </a:accent2>
      <a:accent3>
        <a:srgbClr val="893768"/>
      </a:accent3>
      <a:accent4>
        <a:srgbClr val="4E8542"/>
      </a:accent4>
      <a:accent5>
        <a:srgbClr val="A25A12"/>
      </a:accent5>
      <a:accent6>
        <a:srgbClr val="C19859"/>
      </a:accent6>
      <a:hlink>
        <a:srgbClr val="6B9F25"/>
      </a:hlink>
      <a:folHlink>
        <a:srgbClr val="B26B02"/>
      </a:folHlink>
    </a:clrScheme>
    <a:fontScheme name="Georgia">
      <a:maj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cean painting presentation (widescreen).potx" id="{7D8F5DB3-F878-46D5-AF2D-2DD5B7369221}" vid="{9251DF30-C224-466C-9BFA-3064FAD55731}"/>
    </a:ext>
  </a:extLst>
</a:theme>
</file>

<file path=ppt/theme/theme2.xml><?xml version="1.0" encoding="utf-8"?>
<a:theme xmlns:a="http://schemas.openxmlformats.org/drawingml/2006/main" name="Office Theme">
  <a:themeElements>
    <a:clrScheme name="Ocean">
      <a:dk1>
        <a:sysClr val="windowText" lastClr="000000"/>
      </a:dk1>
      <a:lt1>
        <a:sysClr val="window" lastClr="FFFFFF"/>
      </a:lt1>
      <a:dk2>
        <a:srgbClr val="323232"/>
      </a:dk2>
      <a:lt2>
        <a:srgbClr val="E3DED1"/>
      </a:lt2>
      <a:accent1>
        <a:srgbClr val="4557A1"/>
      </a:accent1>
      <a:accent2>
        <a:srgbClr val="3691AA"/>
      </a:accent2>
      <a:accent3>
        <a:srgbClr val="893768"/>
      </a:accent3>
      <a:accent4>
        <a:srgbClr val="4E8542"/>
      </a:accent4>
      <a:accent5>
        <a:srgbClr val="A25A12"/>
      </a:accent5>
      <a:accent6>
        <a:srgbClr val="C19859"/>
      </a:accent6>
      <a:hlink>
        <a:srgbClr val="6B9F25"/>
      </a:hlink>
      <a:folHlink>
        <a:srgbClr val="B26B02"/>
      </a:folHlink>
    </a:clrScheme>
    <a:fontScheme name="Georgia">
      <a:maj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Ocean">
      <a:dk1>
        <a:sysClr val="windowText" lastClr="000000"/>
      </a:dk1>
      <a:lt1>
        <a:sysClr val="window" lastClr="FFFFFF"/>
      </a:lt1>
      <a:dk2>
        <a:srgbClr val="323232"/>
      </a:dk2>
      <a:lt2>
        <a:srgbClr val="E3DED1"/>
      </a:lt2>
      <a:accent1>
        <a:srgbClr val="4557A1"/>
      </a:accent1>
      <a:accent2>
        <a:srgbClr val="3691AA"/>
      </a:accent2>
      <a:accent3>
        <a:srgbClr val="893768"/>
      </a:accent3>
      <a:accent4>
        <a:srgbClr val="4E8542"/>
      </a:accent4>
      <a:accent5>
        <a:srgbClr val="A25A12"/>
      </a:accent5>
      <a:accent6>
        <a:srgbClr val="C19859"/>
      </a:accent6>
      <a:hlink>
        <a:srgbClr val="6B9F25"/>
      </a:hlink>
      <a:folHlink>
        <a:srgbClr val="B26B02"/>
      </a:folHlink>
    </a:clrScheme>
    <a:fontScheme name="Georgia">
      <a:maj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Ocean 16x9</Template>
  <TotalTime>1462</TotalTime>
  <Words>1638</Words>
  <Application>Microsoft Macintosh PowerPoint</Application>
  <PresentationFormat>Widescreen</PresentationFormat>
  <Paragraphs>125</Paragraphs>
  <Slides>64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64</vt:i4>
      </vt:variant>
    </vt:vector>
  </HeadingPairs>
  <TitlesOfParts>
    <vt:vector size="68" baseType="lpstr">
      <vt:lpstr>Arial</vt:lpstr>
      <vt:lpstr>Arial Nova</vt:lpstr>
      <vt:lpstr>Georgia</vt:lpstr>
      <vt:lpstr>Ocean 16x9</vt:lpstr>
      <vt:lpstr>Jesus Saves Mission  Baptismal Class Lesson 4</vt:lpstr>
      <vt:lpstr>PowerPoint Presentation</vt:lpstr>
      <vt:lpstr>OBJECTIVES</vt:lpstr>
      <vt:lpstr>PowerPoint Presentation</vt:lpstr>
      <vt:lpstr>PowerPoint Presentation</vt:lpstr>
      <vt:lpstr>‘Church’ ??? What is it?</vt:lpstr>
      <vt:lpstr>What Is  The Church?</vt:lpstr>
      <vt:lpstr>… Other Distinctions of  The Church</vt:lpstr>
      <vt:lpstr>…Other Distinctions of The Church</vt:lpstr>
      <vt:lpstr>…Other Distinctions of The Church</vt:lpstr>
      <vt:lpstr>PowerPoint Presentation</vt:lpstr>
      <vt:lpstr>PowerPoint Presentation</vt:lpstr>
      <vt:lpstr>PowerPoint Presentation</vt:lpstr>
      <vt:lpstr>PowerPoint Presentation</vt:lpstr>
      <vt:lpstr>PowerPoint Presentation</vt:lpstr>
      <vt:lpstr>Summary : What Is The Church?</vt:lpstr>
      <vt:lpstr>Church &amp; Fellowship</vt:lpstr>
      <vt:lpstr>Church &amp; Fellowship</vt:lpstr>
      <vt:lpstr>2. The  Purpose  Of  The  Local  Church</vt:lpstr>
      <vt:lpstr>2. The  Purpose  Of  The  Local  Church</vt:lpstr>
      <vt:lpstr>PowerPoint Presentation</vt:lpstr>
      <vt:lpstr>PowerPoint Presentation</vt:lpstr>
      <vt:lpstr>Title and Content Layout with Chart</vt:lpstr>
      <vt:lpstr>3. Why  Fellowship  Matters?</vt:lpstr>
      <vt:lpstr>3. Why  Fellowship  Matters?</vt:lpstr>
      <vt:lpstr>3. Why  Fellowship  Matters?</vt:lpstr>
      <vt:lpstr>3. Why  Fellowship  Matters?</vt:lpstr>
      <vt:lpstr>PowerPoint Presentation</vt:lpstr>
      <vt:lpstr>PowerPoint Presentation</vt:lpstr>
      <vt:lpstr>Add a Slide Title - 2</vt:lpstr>
      <vt:lpstr>PowerPoint Presentation</vt:lpstr>
      <vt:lpstr>Add a Slide Title - 3</vt:lpstr>
      <vt:lpstr>PowerPoint Presentation</vt:lpstr>
      <vt:lpstr>PowerPoint Presentation</vt:lpstr>
      <vt:lpstr>PowerPoint Presentation</vt:lpstr>
      <vt:lpstr>Add a Slide Title - 4</vt:lpstr>
      <vt:lpstr>PowerPoint Presentation</vt:lpstr>
      <vt:lpstr>PowerPoint Presentation</vt:lpstr>
      <vt:lpstr>PowerPoint Presentation</vt:lpstr>
      <vt:lpstr>PowerPoint Presentation</vt:lpstr>
      <vt:lpstr>PowerPoint Presentation</vt:lpstr>
      <vt:lpstr>4. The  Church  As  The  Body  Of  Christ    </vt:lpstr>
      <vt:lpstr>4. The  Church  As  The  Body  Of  Christ </vt:lpstr>
      <vt:lpstr>PowerPoint Presentation</vt:lpstr>
      <vt:lpstr>4. The  Church  As  The  Body  Of  Christ </vt:lpstr>
      <vt:lpstr>4. The  Church  As  The  Body  Of  Christ </vt:lpstr>
      <vt:lpstr>PowerPoint Presentation</vt:lpstr>
      <vt:lpstr>4. The  Church  As  The  Body  Of  Christ </vt:lpstr>
      <vt:lpstr>4. The  Church  As  The  Body  Of  Christ </vt:lpstr>
      <vt:lpstr>4. The  Church  As  The  Body  Of  Christ </vt:lpstr>
      <vt:lpstr>4. The  Church  As  The  Body  Of  Christ </vt:lpstr>
      <vt:lpstr>PowerPoint Presentation</vt:lpstr>
      <vt:lpstr>5. Commitment To The Local Church </vt:lpstr>
      <vt:lpstr>5. Commitment To The Local Church </vt:lpstr>
      <vt:lpstr>PowerPoint Presentation</vt:lpstr>
      <vt:lpstr>PowerPoint Presentation</vt:lpstr>
      <vt:lpstr>PowerPoint Presentation</vt:lpstr>
      <vt:lpstr>PowerPoint Presentation</vt:lpstr>
      <vt:lpstr>5. Commitment To The Local Church </vt:lpstr>
      <vt:lpstr>PowerPoint Presentation</vt:lpstr>
      <vt:lpstr>PowerPoint Presentation</vt:lpstr>
      <vt:lpstr>PowerPoint Presentation</vt:lpstr>
      <vt:lpstr>PowerPoint Presentation</vt:lpstr>
      <vt:lpstr>6. Discussion &amp; Reflection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John Chan</dc:creator>
  <cp:lastModifiedBy>John Chan</cp:lastModifiedBy>
  <cp:revision>20</cp:revision>
  <dcterms:created xsi:type="dcterms:W3CDTF">2025-12-10T13:38:55Z</dcterms:created>
  <dcterms:modified xsi:type="dcterms:W3CDTF">2025-12-12T06:44:09Z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0x010100AA3F7D94069FF64A86F7DFF56D60E3BE</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